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2400"/>
  <p:notesSz cx="10058400" cy="7772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E8E8"/>
    <a:srgbClr val="E0E0E0"/>
    <a:srgbClr val="C0C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1829" y="77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09444"/>
            <a:ext cx="8549640" cy="16322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2544"/>
            <a:ext cx="7040880" cy="194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9/16/2025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9/16/2025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9/16/2025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openxmlformats.org/officeDocument/2006/relationships/image" Target="../media/image7.png"/><Relationship Id="rId18" Type="http://schemas.openxmlformats.org/officeDocument/2006/relationships/image" Target="../media/image12.pn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5.png"/><Relationship Id="rId7" Type="http://schemas.openxmlformats.org/officeDocument/2006/relationships/image" Target="../media/image1.png"/><Relationship Id="rId12" Type="http://schemas.openxmlformats.org/officeDocument/2006/relationships/image" Target="../media/image6.png"/><Relationship Id="rId17" Type="http://schemas.openxmlformats.org/officeDocument/2006/relationships/image" Target="../media/image11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.png"/><Relationship Id="rId20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png"/><Relationship Id="rId24" Type="http://schemas.openxmlformats.org/officeDocument/2006/relationships/image" Target="../media/image18.png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9.png"/><Relationship Id="rId23" Type="http://schemas.openxmlformats.org/officeDocument/2006/relationships/image" Target="../media/image17.png"/><Relationship Id="rId10" Type="http://schemas.openxmlformats.org/officeDocument/2006/relationships/image" Target="../media/image4.png"/><Relationship Id="rId19" Type="http://schemas.openxmlformats.org/officeDocument/2006/relationships/image" Target="../media/image13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Relationship Id="rId14" Type="http://schemas.openxmlformats.org/officeDocument/2006/relationships/image" Target="../media/image8.png"/><Relationship Id="rId22" Type="http://schemas.openxmlformats.org/officeDocument/2006/relationships/image" Target="../media/image16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88365" y="323880"/>
            <a:ext cx="9215755" cy="5563235"/>
          </a:xfrm>
          <a:custGeom>
            <a:avLst/>
            <a:gdLst/>
            <a:ahLst/>
            <a:cxnLst/>
            <a:rect l="l" t="t" r="r" b="b"/>
            <a:pathLst>
              <a:path w="9215755" h="5563235">
                <a:moveTo>
                  <a:pt x="8487003" y="0"/>
                </a:moveTo>
                <a:lnTo>
                  <a:pt x="5601728" y="76"/>
                </a:lnTo>
                <a:lnTo>
                  <a:pt x="5579323" y="76764"/>
                </a:lnTo>
                <a:lnTo>
                  <a:pt x="5566531" y="123700"/>
                </a:lnTo>
                <a:lnTo>
                  <a:pt x="5552907" y="175253"/>
                </a:lnTo>
                <a:lnTo>
                  <a:pt x="5523835" y="288883"/>
                </a:lnTo>
                <a:lnTo>
                  <a:pt x="5493462" y="410990"/>
                </a:lnTo>
                <a:lnTo>
                  <a:pt x="5396474" y="808959"/>
                </a:lnTo>
                <a:lnTo>
                  <a:pt x="5377014" y="886783"/>
                </a:lnTo>
                <a:lnTo>
                  <a:pt x="5363705" y="936447"/>
                </a:lnTo>
                <a:lnTo>
                  <a:pt x="5340919" y="982096"/>
                </a:lnTo>
                <a:lnTo>
                  <a:pt x="5316100" y="1023065"/>
                </a:lnTo>
                <a:lnTo>
                  <a:pt x="5288765" y="1059546"/>
                </a:lnTo>
                <a:lnTo>
                  <a:pt x="5258428" y="1091730"/>
                </a:lnTo>
                <a:lnTo>
                  <a:pt x="5224605" y="1119808"/>
                </a:lnTo>
                <a:lnTo>
                  <a:pt x="5186811" y="1143973"/>
                </a:lnTo>
                <a:lnTo>
                  <a:pt x="5144562" y="1164415"/>
                </a:lnTo>
                <a:lnTo>
                  <a:pt x="5097373" y="1181328"/>
                </a:lnTo>
                <a:lnTo>
                  <a:pt x="5082488" y="1215587"/>
                </a:lnTo>
                <a:lnTo>
                  <a:pt x="5082441" y="1259297"/>
                </a:lnTo>
                <a:lnTo>
                  <a:pt x="5082703" y="1300382"/>
                </a:lnTo>
                <a:lnTo>
                  <a:pt x="5068747" y="1326769"/>
                </a:lnTo>
                <a:lnTo>
                  <a:pt x="3751704" y="1332661"/>
                </a:lnTo>
                <a:lnTo>
                  <a:pt x="3743831" y="1331488"/>
                </a:lnTo>
                <a:lnTo>
                  <a:pt x="3739433" y="1324697"/>
                </a:lnTo>
                <a:lnTo>
                  <a:pt x="3737686" y="1307871"/>
                </a:lnTo>
                <a:lnTo>
                  <a:pt x="3741208" y="1259445"/>
                </a:lnTo>
                <a:lnTo>
                  <a:pt x="3741649" y="1211031"/>
                </a:lnTo>
                <a:lnTo>
                  <a:pt x="3738970" y="1162909"/>
                </a:lnTo>
                <a:lnTo>
                  <a:pt x="3733127" y="1115358"/>
                </a:lnTo>
                <a:lnTo>
                  <a:pt x="3724080" y="1068657"/>
                </a:lnTo>
                <a:lnTo>
                  <a:pt x="3711787" y="1023087"/>
                </a:lnTo>
                <a:lnTo>
                  <a:pt x="3696207" y="978925"/>
                </a:lnTo>
                <a:lnTo>
                  <a:pt x="3677299" y="936453"/>
                </a:lnTo>
                <a:lnTo>
                  <a:pt x="3655020" y="895949"/>
                </a:lnTo>
                <a:lnTo>
                  <a:pt x="3629331" y="857692"/>
                </a:lnTo>
                <a:lnTo>
                  <a:pt x="3600188" y="821962"/>
                </a:lnTo>
                <a:lnTo>
                  <a:pt x="3567552" y="789038"/>
                </a:lnTo>
                <a:lnTo>
                  <a:pt x="3531380" y="759200"/>
                </a:lnTo>
                <a:lnTo>
                  <a:pt x="3491631" y="732727"/>
                </a:lnTo>
                <a:lnTo>
                  <a:pt x="3448264" y="709899"/>
                </a:lnTo>
                <a:lnTo>
                  <a:pt x="3401237" y="690994"/>
                </a:lnTo>
                <a:lnTo>
                  <a:pt x="3364768" y="677523"/>
                </a:lnTo>
                <a:lnTo>
                  <a:pt x="3325560" y="666947"/>
                </a:lnTo>
                <a:lnTo>
                  <a:pt x="3283862" y="658961"/>
                </a:lnTo>
                <a:lnTo>
                  <a:pt x="3239922" y="653258"/>
                </a:lnTo>
                <a:lnTo>
                  <a:pt x="3193991" y="649532"/>
                </a:lnTo>
                <a:lnTo>
                  <a:pt x="3146317" y="647476"/>
                </a:lnTo>
                <a:lnTo>
                  <a:pt x="3097150" y="646784"/>
                </a:lnTo>
                <a:lnTo>
                  <a:pt x="3046739" y="647150"/>
                </a:lnTo>
                <a:lnTo>
                  <a:pt x="2995333" y="648268"/>
                </a:lnTo>
                <a:lnTo>
                  <a:pt x="2837635" y="653068"/>
                </a:lnTo>
                <a:lnTo>
                  <a:pt x="2784740" y="654129"/>
                </a:lnTo>
                <a:lnTo>
                  <a:pt x="2732096" y="654410"/>
                </a:lnTo>
                <a:lnTo>
                  <a:pt x="2679952" y="653605"/>
                </a:lnTo>
                <a:lnTo>
                  <a:pt x="2628557" y="651408"/>
                </a:lnTo>
                <a:lnTo>
                  <a:pt x="2582386" y="656050"/>
                </a:lnTo>
                <a:lnTo>
                  <a:pt x="2536538" y="664902"/>
                </a:lnTo>
                <a:lnTo>
                  <a:pt x="2491354" y="677775"/>
                </a:lnTo>
                <a:lnTo>
                  <a:pt x="2447177" y="694480"/>
                </a:lnTo>
                <a:lnTo>
                  <a:pt x="2404349" y="714828"/>
                </a:lnTo>
                <a:lnTo>
                  <a:pt x="2363210" y="738631"/>
                </a:lnTo>
                <a:lnTo>
                  <a:pt x="2324105" y="765700"/>
                </a:lnTo>
                <a:lnTo>
                  <a:pt x="2287374" y="795845"/>
                </a:lnTo>
                <a:lnTo>
                  <a:pt x="2253360" y="828878"/>
                </a:lnTo>
                <a:lnTo>
                  <a:pt x="2222405" y="864610"/>
                </a:lnTo>
                <a:lnTo>
                  <a:pt x="2194850" y="902852"/>
                </a:lnTo>
                <a:lnTo>
                  <a:pt x="2171039" y="943416"/>
                </a:lnTo>
                <a:lnTo>
                  <a:pt x="2151312" y="986112"/>
                </a:lnTo>
                <a:lnTo>
                  <a:pt x="2136012" y="1030751"/>
                </a:lnTo>
                <a:lnTo>
                  <a:pt x="2125481" y="1077145"/>
                </a:lnTo>
                <a:lnTo>
                  <a:pt x="2120061" y="1125105"/>
                </a:lnTo>
                <a:lnTo>
                  <a:pt x="2120341" y="1172864"/>
                </a:lnTo>
                <a:lnTo>
                  <a:pt x="2119896" y="1315491"/>
                </a:lnTo>
                <a:lnTo>
                  <a:pt x="2118851" y="1334030"/>
                </a:lnTo>
                <a:lnTo>
                  <a:pt x="2115599" y="1342378"/>
                </a:lnTo>
                <a:lnTo>
                  <a:pt x="2109082" y="1344586"/>
                </a:lnTo>
                <a:lnTo>
                  <a:pt x="2023230" y="1345246"/>
                </a:lnTo>
                <a:lnTo>
                  <a:pt x="1145013" y="1343615"/>
                </a:lnTo>
                <a:lnTo>
                  <a:pt x="986199" y="1344100"/>
                </a:lnTo>
                <a:lnTo>
                  <a:pt x="898933" y="1344948"/>
                </a:lnTo>
                <a:lnTo>
                  <a:pt x="830893" y="1346321"/>
                </a:lnTo>
                <a:lnTo>
                  <a:pt x="785799" y="1348308"/>
                </a:lnTo>
                <a:lnTo>
                  <a:pt x="693920" y="1389622"/>
                </a:lnTo>
                <a:lnTo>
                  <a:pt x="473550" y="1487820"/>
                </a:lnTo>
                <a:lnTo>
                  <a:pt x="421551" y="1511309"/>
                </a:lnTo>
                <a:lnTo>
                  <a:pt x="374466" y="1532897"/>
                </a:lnTo>
                <a:lnTo>
                  <a:pt x="334131" y="1551847"/>
                </a:lnTo>
                <a:lnTo>
                  <a:pt x="3838" y="4379089"/>
                </a:lnTo>
                <a:lnTo>
                  <a:pt x="0" y="4416513"/>
                </a:lnTo>
                <a:lnTo>
                  <a:pt x="9073" y="4428756"/>
                </a:lnTo>
                <a:lnTo>
                  <a:pt x="42424" y="4469303"/>
                </a:lnTo>
                <a:lnTo>
                  <a:pt x="124896" y="4564343"/>
                </a:lnTo>
                <a:lnTo>
                  <a:pt x="197176" y="4645896"/>
                </a:lnTo>
                <a:lnTo>
                  <a:pt x="324123" y="4787600"/>
                </a:lnTo>
                <a:lnTo>
                  <a:pt x="930774" y="5457932"/>
                </a:lnTo>
                <a:lnTo>
                  <a:pt x="1000727" y="5536217"/>
                </a:lnTo>
                <a:lnTo>
                  <a:pt x="1014881" y="5552436"/>
                </a:lnTo>
                <a:lnTo>
                  <a:pt x="1023835" y="5563057"/>
                </a:lnTo>
                <a:lnTo>
                  <a:pt x="4209590" y="5545770"/>
                </a:lnTo>
                <a:lnTo>
                  <a:pt x="4691782" y="5540989"/>
                </a:lnTo>
                <a:lnTo>
                  <a:pt x="4858089" y="5538109"/>
                </a:lnTo>
                <a:lnTo>
                  <a:pt x="4910208" y="5536590"/>
                </a:lnTo>
                <a:lnTo>
                  <a:pt x="7017423" y="4914925"/>
                </a:lnTo>
                <a:lnTo>
                  <a:pt x="7154048" y="4820834"/>
                </a:lnTo>
                <a:lnTo>
                  <a:pt x="7396332" y="4651767"/>
                </a:lnTo>
                <a:lnTo>
                  <a:pt x="9005852" y="3512636"/>
                </a:lnTo>
                <a:lnTo>
                  <a:pt x="9141739" y="3417735"/>
                </a:lnTo>
                <a:lnTo>
                  <a:pt x="9166619" y="3399242"/>
                </a:lnTo>
                <a:lnTo>
                  <a:pt x="9187945" y="3386218"/>
                </a:lnTo>
                <a:lnTo>
                  <a:pt x="9204665" y="3374220"/>
                </a:lnTo>
                <a:lnTo>
                  <a:pt x="9215729" y="3358807"/>
                </a:lnTo>
                <a:lnTo>
                  <a:pt x="8940977" y="1636395"/>
                </a:lnTo>
                <a:lnTo>
                  <a:pt x="8954632" y="1594344"/>
                </a:lnTo>
                <a:lnTo>
                  <a:pt x="8982132" y="1549569"/>
                </a:lnTo>
                <a:lnTo>
                  <a:pt x="9015328" y="1503843"/>
                </a:lnTo>
                <a:lnTo>
                  <a:pt x="9046071" y="1458940"/>
                </a:lnTo>
                <a:lnTo>
                  <a:pt x="9066212" y="1416634"/>
                </a:lnTo>
                <a:lnTo>
                  <a:pt x="9063185" y="1391307"/>
                </a:lnTo>
                <a:lnTo>
                  <a:pt x="9053045" y="1316682"/>
                </a:lnTo>
                <a:lnTo>
                  <a:pt x="9030351" y="1160936"/>
                </a:lnTo>
                <a:lnTo>
                  <a:pt x="8967939" y="743487"/>
                </a:lnTo>
                <a:lnTo>
                  <a:pt x="8954223" y="648995"/>
                </a:lnTo>
                <a:lnTo>
                  <a:pt x="8912542" y="579742"/>
                </a:lnTo>
                <a:lnTo>
                  <a:pt x="8880511" y="538729"/>
                </a:lnTo>
                <a:lnTo>
                  <a:pt x="8843411" y="494981"/>
                </a:lnTo>
                <a:lnTo>
                  <a:pt x="8803037" y="449640"/>
                </a:lnTo>
                <a:lnTo>
                  <a:pt x="8719642" y="358748"/>
                </a:lnTo>
                <a:lnTo>
                  <a:pt x="8680210" y="315480"/>
                </a:lnTo>
                <a:lnTo>
                  <a:pt x="8644680" y="275189"/>
                </a:lnTo>
                <a:lnTo>
                  <a:pt x="8614846" y="239015"/>
                </a:lnTo>
                <a:lnTo>
                  <a:pt x="8592502" y="208102"/>
                </a:lnTo>
                <a:lnTo>
                  <a:pt x="8571885" y="168380"/>
                </a:lnTo>
                <a:lnTo>
                  <a:pt x="8531704" y="76732"/>
                </a:lnTo>
                <a:lnTo>
                  <a:pt x="8510363" y="34162"/>
                </a:lnTo>
                <a:lnTo>
                  <a:pt x="8487003" y="0"/>
                </a:lnTo>
                <a:close/>
              </a:path>
            </a:pathLst>
          </a:custGeom>
          <a:solidFill>
            <a:srgbClr val="E8E7E3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bg object 1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383788" y="1826768"/>
            <a:ext cx="920495" cy="786383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3504914" y="1931053"/>
            <a:ext cx="536575" cy="402590"/>
          </a:xfrm>
          <a:custGeom>
            <a:avLst/>
            <a:gdLst/>
            <a:ahLst/>
            <a:cxnLst/>
            <a:rect l="l" t="t" r="r" b="b"/>
            <a:pathLst>
              <a:path w="536575" h="402589">
                <a:moveTo>
                  <a:pt x="487103" y="19"/>
                </a:moveTo>
                <a:lnTo>
                  <a:pt x="456506" y="790"/>
                </a:lnTo>
                <a:lnTo>
                  <a:pt x="417949" y="498"/>
                </a:lnTo>
                <a:lnTo>
                  <a:pt x="207130" y="465"/>
                </a:lnTo>
                <a:lnTo>
                  <a:pt x="168779" y="0"/>
                </a:lnTo>
                <a:lnTo>
                  <a:pt x="95775" y="20475"/>
                </a:lnTo>
                <a:lnTo>
                  <a:pt x="61247" y="45118"/>
                </a:lnTo>
                <a:lnTo>
                  <a:pt x="34463" y="76880"/>
                </a:lnTo>
                <a:lnTo>
                  <a:pt x="15366" y="114007"/>
                </a:lnTo>
                <a:lnTo>
                  <a:pt x="3898" y="154743"/>
                </a:lnTo>
                <a:lnTo>
                  <a:pt x="0" y="197332"/>
                </a:lnTo>
                <a:lnTo>
                  <a:pt x="3614" y="240020"/>
                </a:lnTo>
                <a:lnTo>
                  <a:pt x="14682" y="281050"/>
                </a:lnTo>
                <a:lnTo>
                  <a:pt x="33145" y="318669"/>
                </a:lnTo>
                <a:lnTo>
                  <a:pt x="58947" y="351119"/>
                </a:lnTo>
                <a:lnTo>
                  <a:pt x="92028" y="376647"/>
                </a:lnTo>
                <a:lnTo>
                  <a:pt x="159866" y="400397"/>
                </a:lnTo>
                <a:lnTo>
                  <a:pt x="195981" y="402009"/>
                </a:lnTo>
                <a:lnTo>
                  <a:pt x="234599" y="401678"/>
                </a:lnTo>
                <a:lnTo>
                  <a:pt x="518727" y="401596"/>
                </a:lnTo>
                <a:lnTo>
                  <a:pt x="528840" y="399524"/>
                </a:lnTo>
                <a:lnTo>
                  <a:pt x="534584" y="393002"/>
                </a:lnTo>
                <a:lnTo>
                  <a:pt x="535792" y="379580"/>
                </a:lnTo>
                <a:lnTo>
                  <a:pt x="535868" y="95405"/>
                </a:lnTo>
                <a:lnTo>
                  <a:pt x="535602" y="64159"/>
                </a:lnTo>
                <a:lnTo>
                  <a:pt x="536321" y="39785"/>
                </a:lnTo>
                <a:lnTo>
                  <a:pt x="535956" y="20431"/>
                </a:lnTo>
                <a:lnTo>
                  <a:pt x="532439" y="4244"/>
                </a:lnTo>
                <a:lnTo>
                  <a:pt x="531969" y="3787"/>
                </a:lnTo>
                <a:lnTo>
                  <a:pt x="511628" y="309"/>
                </a:lnTo>
                <a:lnTo>
                  <a:pt x="487103" y="19"/>
                </a:lnTo>
                <a:close/>
              </a:path>
            </a:pathLst>
          </a:custGeom>
          <a:solidFill>
            <a:srgbClr val="556791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9" name="bg object 19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688588" y="1607312"/>
            <a:ext cx="2228087" cy="515111"/>
          </a:xfrm>
          <a:prstGeom prst="rect">
            <a:avLst/>
          </a:prstGeom>
        </p:spPr>
      </p:pic>
      <p:sp>
        <p:nvSpPr>
          <p:cNvPr id="20" name="bg object 20"/>
          <p:cNvSpPr/>
          <p:nvPr/>
        </p:nvSpPr>
        <p:spPr>
          <a:xfrm>
            <a:off x="3808101" y="1709583"/>
            <a:ext cx="1845310" cy="130810"/>
          </a:xfrm>
          <a:custGeom>
            <a:avLst/>
            <a:gdLst/>
            <a:ahLst/>
            <a:cxnLst/>
            <a:rect l="l" t="t" r="r" b="b"/>
            <a:pathLst>
              <a:path w="1845310" h="130810">
                <a:moveTo>
                  <a:pt x="1816323" y="0"/>
                </a:moveTo>
                <a:lnTo>
                  <a:pt x="1789537" y="618"/>
                </a:lnTo>
                <a:lnTo>
                  <a:pt x="7688" y="561"/>
                </a:lnTo>
                <a:lnTo>
                  <a:pt x="2379" y="1285"/>
                </a:lnTo>
                <a:lnTo>
                  <a:pt x="2468" y="3863"/>
                </a:lnTo>
                <a:lnTo>
                  <a:pt x="1135" y="12017"/>
                </a:lnTo>
                <a:lnTo>
                  <a:pt x="97" y="33433"/>
                </a:lnTo>
                <a:lnTo>
                  <a:pt x="538" y="114684"/>
                </a:lnTo>
                <a:lnTo>
                  <a:pt x="8158" y="130368"/>
                </a:lnTo>
                <a:lnTo>
                  <a:pt x="1837097" y="130317"/>
                </a:lnTo>
                <a:lnTo>
                  <a:pt x="1844362" y="129606"/>
                </a:lnTo>
                <a:lnTo>
                  <a:pt x="1843511" y="116970"/>
                </a:lnTo>
                <a:lnTo>
                  <a:pt x="1844108" y="110455"/>
                </a:lnTo>
                <a:lnTo>
                  <a:pt x="1844278" y="85988"/>
                </a:lnTo>
                <a:lnTo>
                  <a:pt x="1844757" y="57738"/>
                </a:lnTo>
                <a:lnTo>
                  <a:pt x="1844524" y="29796"/>
                </a:lnTo>
                <a:lnTo>
                  <a:pt x="1842558" y="6251"/>
                </a:lnTo>
                <a:lnTo>
                  <a:pt x="1836037" y="1062"/>
                </a:lnTo>
                <a:lnTo>
                  <a:pt x="1816323" y="0"/>
                </a:lnTo>
                <a:close/>
              </a:path>
            </a:pathLst>
          </a:custGeom>
          <a:solidFill>
            <a:srgbClr val="38B87E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1" name="bg object 21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3405123" y="2357120"/>
            <a:ext cx="1792223" cy="1002791"/>
          </a:xfrm>
          <a:prstGeom prst="rect">
            <a:avLst/>
          </a:prstGeom>
        </p:spPr>
      </p:pic>
      <p:sp>
        <p:nvSpPr>
          <p:cNvPr id="22" name="bg object 22"/>
          <p:cNvSpPr/>
          <p:nvPr/>
        </p:nvSpPr>
        <p:spPr>
          <a:xfrm>
            <a:off x="3526241" y="2460853"/>
            <a:ext cx="1407160" cy="619760"/>
          </a:xfrm>
          <a:custGeom>
            <a:avLst/>
            <a:gdLst/>
            <a:ahLst/>
            <a:cxnLst/>
            <a:rect l="l" t="t" r="r" b="b"/>
            <a:pathLst>
              <a:path w="1407160" h="619760">
                <a:moveTo>
                  <a:pt x="1310822" y="0"/>
                </a:moveTo>
                <a:lnTo>
                  <a:pt x="86085" y="330"/>
                </a:lnTo>
                <a:lnTo>
                  <a:pt x="45646" y="19408"/>
                </a:lnTo>
                <a:lnTo>
                  <a:pt x="14000" y="53898"/>
                </a:lnTo>
                <a:lnTo>
                  <a:pt x="117" y="106918"/>
                </a:lnTo>
                <a:lnTo>
                  <a:pt x="410" y="137895"/>
                </a:lnTo>
                <a:lnTo>
                  <a:pt x="510" y="260154"/>
                </a:lnTo>
                <a:lnTo>
                  <a:pt x="0" y="472880"/>
                </a:lnTo>
                <a:lnTo>
                  <a:pt x="214" y="523999"/>
                </a:lnTo>
                <a:lnTo>
                  <a:pt x="741" y="571338"/>
                </a:lnTo>
                <a:lnTo>
                  <a:pt x="1668" y="613422"/>
                </a:lnTo>
                <a:lnTo>
                  <a:pt x="1820" y="613816"/>
                </a:lnTo>
                <a:lnTo>
                  <a:pt x="3357" y="616953"/>
                </a:lnTo>
                <a:lnTo>
                  <a:pt x="317441" y="617067"/>
                </a:lnTo>
                <a:lnTo>
                  <a:pt x="375675" y="616258"/>
                </a:lnTo>
                <a:lnTo>
                  <a:pt x="436320" y="615775"/>
                </a:lnTo>
                <a:lnTo>
                  <a:pt x="562912" y="615610"/>
                </a:lnTo>
                <a:lnTo>
                  <a:pt x="758831" y="616704"/>
                </a:lnTo>
                <a:lnTo>
                  <a:pt x="1069331" y="619157"/>
                </a:lnTo>
                <a:lnTo>
                  <a:pt x="1176678" y="619327"/>
                </a:lnTo>
                <a:lnTo>
                  <a:pt x="1224814" y="619061"/>
                </a:lnTo>
                <a:lnTo>
                  <a:pt x="1268615" y="618503"/>
                </a:lnTo>
                <a:lnTo>
                  <a:pt x="1307600" y="617608"/>
                </a:lnTo>
                <a:lnTo>
                  <a:pt x="1369194" y="614632"/>
                </a:lnTo>
                <a:lnTo>
                  <a:pt x="1406264" y="570392"/>
                </a:lnTo>
                <a:lnTo>
                  <a:pt x="1406656" y="475870"/>
                </a:lnTo>
                <a:lnTo>
                  <a:pt x="1406143" y="159780"/>
                </a:lnTo>
                <a:lnTo>
                  <a:pt x="1406419" y="101640"/>
                </a:lnTo>
                <a:lnTo>
                  <a:pt x="1399493" y="60972"/>
                </a:lnTo>
                <a:lnTo>
                  <a:pt x="1362754" y="16075"/>
                </a:lnTo>
                <a:lnTo>
                  <a:pt x="1338438" y="2758"/>
                </a:lnTo>
                <a:lnTo>
                  <a:pt x="1310822" y="0"/>
                </a:lnTo>
                <a:close/>
              </a:path>
            </a:pathLst>
          </a:custGeom>
          <a:solidFill>
            <a:srgbClr val="18ACD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3" name="bg object 23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3405123" y="2985008"/>
            <a:ext cx="1792223" cy="1453895"/>
          </a:xfrm>
          <a:prstGeom prst="rect">
            <a:avLst/>
          </a:prstGeom>
        </p:spPr>
      </p:pic>
      <p:sp>
        <p:nvSpPr>
          <p:cNvPr id="24" name="bg object 24"/>
          <p:cNvSpPr/>
          <p:nvPr/>
        </p:nvSpPr>
        <p:spPr>
          <a:xfrm>
            <a:off x="3526187" y="3088970"/>
            <a:ext cx="1407160" cy="1068070"/>
          </a:xfrm>
          <a:custGeom>
            <a:avLst/>
            <a:gdLst/>
            <a:ahLst/>
            <a:cxnLst/>
            <a:rect l="l" t="t" r="r" b="b"/>
            <a:pathLst>
              <a:path w="1407160" h="1068070">
                <a:moveTo>
                  <a:pt x="919272" y="0"/>
                </a:moveTo>
                <a:lnTo>
                  <a:pt x="529134" y="135"/>
                </a:lnTo>
                <a:lnTo>
                  <a:pt x="225358" y="1587"/>
                </a:lnTo>
                <a:lnTo>
                  <a:pt x="78017" y="3121"/>
                </a:lnTo>
                <a:lnTo>
                  <a:pt x="1963" y="4442"/>
                </a:lnTo>
                <a:lnTo>
                  <a:pt x="838" y="50425"/>
                </a:lnTo>
                <a:lnTo>
                  <a:pt x="271" y="103491"/>
                </a:lnTo>
                <a:lnTo>
                  <a:pt x="0" y="223330"/>
                </a:lnTo>
                <a:lnTo>
                  <a:pt x="700" y="501152"/>
                </a:lnTo>
                <a:lnTo>
                  <a:pt x="451" y="535543"/>
                </a:lnTo>
                <a:lnTo>
                  <a:pt x="19120" y="581034"/>
                </a:lnTo>
                <a:lnTo>
                  <a:pt x="63075" y="605287"/>
                </a:lnTo>
                <a:lnTo>
                  <a:pt x="113270" y="620380"/>
                </a:lnTo>
                <a:lnTo>
                  <a:pt x="165187" y="632285"/>
                </a:lnTo>
                <a:lnTo>
                  <a:pt x="214307" y="646973"/>
                </a:lnTo>
                <a:lnTo>
                  <a:pt x="265707" y="663686"/>
                </a:lnTo>
                <a:lnTo>
                  <a:pt x="315714" y="683288"/>
                </a:lnTo>
                <a:lnTo>
                  <a:pt x="364333" y="705659"/>
                </a:lnTo>
                <a:lnTo>
                  <a:pt x="411572" y="730682"/>
                </a:lnTo>
                <a:lnTo>
                  <a:pt x="457436" y="758237"/>
                </a:lnTo>
                <a:lnTo>
                  <a:pt x="501932" y="788205"/>
                </a:lnTo>
                <a:lnTo>
                  <a:pt x="545065" y="820467"/>
                </a:lnTo>
                <a:lnTo>
                  <a:pt x="584832" y="854011"/>
                </a:lnTo>
                <a:lnTo>
                  <a:pt x="623463" y="888956"/>
                </a:lnTo>
                <a:lnTo>
                  <a:pt x="660699" y="925461"/>
                </a:lnTo>
                <a:lnTo>
                  <a:pt x="696281" y="963682"/>
                </a:lnTo>
                <a:lnTo>
                  <a:pt x="729952" y="1003779"/>
                </a:lnTo>
                <a:lnTo>
                  <a:pt x="741589" y="1018141"/>
                </a:lnTo>
                <a:lnTo>
                  <a:pt x="753841" y="1031910"/>
                </a:lnTo>
                <a:lnTo>
                  <a:pt x="767121" y="1044488"/>
                </a:lnTo>
                <a:lnTo>
                  <a:pt x="781844" y="1055278"/>
                </a:lnTo>
                <a:lnTo>
                  <a:pt x="801341" y="1064927"/>
                </a:lnTo>
                <a:lnTo>
                  <a:pt x="818415" y="1067975"/>
                </a:lnTo>
                <a:lnTo>
                  <a:pt x="834063" y="1065665"/>
                </a:lnTo>
                <a:lnTo>
                  <a:pt x="1323245" y="793899"/>
                </a:lnTo>
                <a:lnTo>
                  <a:pt x="1378111" y="743431"/>
                </a:lnTo>
                <a:lnTo>
                  <a:pt x="1396867" y="708951"/>
                </a:lnTo>
                <a:lnTo>
                  <a:pt x="1406379" y="305267"/>
                </a:lnTo>
                <a:lnTo>
                  <a:pt x="1406103" y="254793"/>
                </a:lnTo>
                <a:lnTo>
                  <a:pt x="1406698" y="146893"/>
                </a:lnTo>
                <a:lnTo>
                  <a:pt x="1406797" y="94290"/>
                </a:lnTo>
                <a:lnTo>
                  <a:pt x="1406248" y="45803"/>
                </a:lnTo>
                <a:lnTo>
                  <a:pt x="1404665" y="3845"/>
                </a:lnTo>
                <a:lnTo>
                  <a:pt x="1351048" y="2462"/>
                </a:lnTo>
                <a:lnTo>
                  <a:pt x="1244045" y="1336"/>
                </a:lnTo>
                <a:lnTo>
                  <a:pt x="919272" y="0"/>
                </a:lnTo>
                <a:close/>
              </a:path>
            </a:pathLst>
          </a:custGeom>
          <a:solidFill>
            <a:srgbClr val="38B87E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5" name="bg object 25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4956555" y="1811528"/>
            <a:ext cx="2663951" cy="3136391"/>
          </a:xfrm>
          <a:prstGeom prst="rect">
            <a:avLst/>
          </a:prstGeom>
        </p:spPr>
      </p:pic>
      <p:sp>
        <p:nvSpPr>
          <p:cNvPr id="26" name="bg object 26"/>
          <p:cNvSpPr/>
          <p:nvPr/>
        </p:nvSpPr>
        <p:spPr>
          <a:xfrm>
            <a:off x="5077855" y="1915266"/>
            <a:ext cx="2277745" cy="2751455"/>
          </a:xfrm>
          <a:custGeom>
            <a:avLst/>
            <a:gdLst/>
            <a:ahLst/>
            <a:cxnLst/>
            <a:rect l="l" t="t" r="r" b="b"/>
            <a:pathLst>
              <a:path w="2277745" h="2751454">
                <a:moveTo>
                  <a:pt x="1766951" y="0"/>
                </a:moveTo>
                <a:lnTo>
                  <a:pt x="1709751" y="206"/>
                </a:lnTo>
                <a:lnTo>
                  <a:pt x="1653583" y="1279"/>
                </a:lnTo>
                <a:lnTo>
                  <a:pt x="1599002" y="3375"/>
                </a:lnTo>
                <a:lnTo>
                  <a:pt x="1546563" y="6653"/>
                </a:lnTo>
                <a:lnTo>
                  <a:pt x="1496820" y="11270"/>
                </a:lnTo>
                <a:lnTo>
                  <a:pt x="1450327" y="17382"/>
                </a:lnTo>
                <a:lnTo>
                  <a:pt x="1407639" y="25149"/>
                </a:lnTo>
                <a:lnTo>
                  <a:pt x="1369310" y="34727"/>
                </a:lnTo>
                <a:lnTo>
                  <a:pt x="1301107" y="82160"/>
                </a:lnTo>
                <a:lnTo>
                  <a:pt x="1267685" y="117980"/>
                </a:lnTo>
                <a:lnTo>
                  <a:pt x="1200064" y="191047"/>
                </a:lnTo>
                <a:lnTo>
                  <a:pt x="1165561" y="227510"/>
                </a:lnTo>
                <a:lnTo>
                  <a:pt x="1130395" y="263403"/>
                </a:lnTo>
                <a:lnTo>
                  <a:pt x="1094415" y="298333"/>
                </a:lnTo>
                <a:lnTo>
                  <a:pt x="1057469" y="331909"/>
                </a:lnTo>
                <a:lnTo>
                  <a:pt x="1019407" y="363737"/>
                </a:lnTo>
                <a:lnTo>
                  <a:pt x="980075" y="393425"/>
                </a:lnTo>
                <a:lnTo>
                  <a:pt x="939324" y="420581"/>
                </a:lnTo>
                <a:lnTo>
                  <a:pt x="896907" y="444007"/>
                </a:lnTo>
                <a:lnTo>
                  <a:pt x="853464" y="464456"/>
                </a:lnTo>
                <a:lnTo>
                  <a:pt x="809092" y="482203"/>
                </a:lnTo>
                <a:lnTo>
                  <a:pt x="763888" y="497520"/>
                </a:lnTo>
                <a:lnTo>
                  <a:pt x="717949" y="510683"/>
                </a:lnTo>
                <a:lnTo>
                  <a:pt x="671370" y="521965"/>
                </a:lnTo>
                <a:lnTo>
                  <a:pt x="624248" y="531640"/>
                </a:lnTo>
                <a:lnTo>
                  <a:pt x="576681" y="539983"/>
                </a:lnTo>
                <a:lnTo>
                  <a:pt x="528765" y="547268"/>
                </a:lnTo>
                <a:lnTo>
                  <a:pt x="480597" y="553768"/>
                </a:lnTo>
                <a:lnTo>
                  <a:pt x="383889" y="565513"/>
                </a:lnTo>
                <a:lnTo>
                  <a:pt x="304502" y="569910"/>
                </a:lnTo>
                <a:lnTo>
                  <a:pt x="259783" y="570385"/>
                </a:lnTo>
                <a:lnTo>
                  <a:pt x="214113" y="571871"/>
                </a:lnTo>
                <a:lnTo>
                  <a:pt x="169289" y="575987"/>
                </a:lnTo>
                <a:lnTo>
                  <a:pt x="127111" y="584355"/>
                </a:lnTo>
                <a:lnTo>
                  <a:pt x="89377" y="598594"/>
                </a:lnTo>
                <a:lnTo>
                  <a:pt x="57885" y="620325"/>
                </a:lnTo>
                <a:lnTo>
                  <a:pt x="34433" y="651167"/>
                </a:lnTo>
                <a:lnTo>
                  <a:pt x="20822" y="692742"/>
                </a:lnTo>
                <a:lnTo>
                  <a:pt x="18072" y="739218"/>
                </a:lnTo>
                <a:lnTo>
                  <a:pt x="12994" y="837871"/>
                </a:lnTo>
                <a:lnTo>
                  <a:pt x="8580" y="942578"/>
                </a:lnTo>
                <a:lnTo>
                  <a:pt x="4953" y="1051484"/>
                </a:lnTo>
                <a:lnTo>
                  <a:pt x="2233" y="1162736"/>
                </a:lnTo>
                <a:lnTo>
                  <a:pt x="1251" y="1218661"/>
                </a:lnTo>
                <a:lnTo>
                  <a:pt x="541" y="1274477"/>
                </a:lnTo>
                <a:lnTo>
                  <a:pt x="119" y="1329951"/>
                </a:lnTo>
                <a:lnTo>
                  <a:pt x="0" y="1384853"/>
                </a:lnTo>
                <a:lnTo>
                  <a:pt x="198" y="1438950"/>
                </a:lnTo>
                <a:lnTo>
                  <a:pt x="729" y="1492009"/>
                </a:lnTo>
                <a:lnTo>
                  <a:pt x="1608" y="1543801"/>
                </a:lnTo>
                <a:lnTo>
                  <a:pt x="2851" y="1594091"/>
                </a:lnTo>
                <a:lnTo>
                  <a:pt x="4471" y="1642650"/>
                </a:lnTo>
                <a:lnTo>
                  <a:pt x="6486" y="1689244"/>
                </a:lnTo>
                <a:lnTo>
                  <a:pt x="8909" y="1733642"/>
                </a:lnTo>
                <a:lnTo>
                  <a:pt x="11757" y="1775612"/>
                </a:lnTo>
                <a:lnTo>
                  <a:pt x="15043" y="1814922"/>
                </a:lnTo>
                <a:lnTo>
                  <a:pt x="22993" y="1884637"/>
                </a:lnTo>
                <a:lnTo>
                  <a:pt x="47727" y="1925406"/>
                </a:lnTo>
                <a:lnTo>
                  <a:pt x="79456" y="1961261"/>
                </a:lnTo>
                <a:lnTo>
                  <a:pt x="116435" y="1993398"/>
                </a:lnTo>
                <a:lnTo>
                  <a:pt x="156921" y="2023011"/>
                </a:lnTo>
                <a:lnTo>
                  <a:pt x="241435" y="2079448"/>
                </a:lnTo>
                <a:lnTo>
                  <a:pt x="281974" y="2108663"/>
                </a:lnTo>
                <a:lnTo>
                  <a:pt x="319043" y="2140135"/>
                </a:lnTo>
                <a:lnTo>
                  <a:pt x="346412" y="2160511"/>
                </a:lnTo>
                <a:lnTo>
                  <a:pt x="368267" y="2184311"/>
                </a:lnTo>
                <a:lnTo>
                  <a:pt x="397750" y="2240544"/>
                </a:lnTo>
                <a:lnTo>
                  <a:pt x="412112" y="2305554"/>
                </a:lnTo>
                <a:lnTo>
                  <a:pt x="415975" y="2376061"/>
                </a:lnTo>
                <a:lnTo>
                  <a:pt x="415413" y="2412351"/>
                </a:lnTo>
                <a:lnTo>
                  <a:pt x="413960" y="2448785"/>
                </a:lnTo>
                <a:lnTo>
                  <a:pt x="410687" y="2520445"/>
                </a:lnTo>
                <a:lnTo>
                  <a:pt x="410024" y="2554851"/>
                </a:lnTo>
                <a:lnTo>
                  <a:pt x="413531" y="2618765"/>
                </a:lnTo>
                <a:lnTo>
                  <a:pt x="427333" y="2673415"/>
                </a:lnTo>
                <a:lnTo>
                  <a:pt x="456052" y="2715520"/>
                </a:lnTo>
                <a:lnTo>
                  <a:pt x="504310" y="2741799"/>
                </a:lnTo>
                <a:lnTo>
                  <a:pt x="576726" y="2748973"/>
                </a:lnTo>
                <a:lnTo>
                  <a:pt x="720311" y="2748093"/>
                </a:lnTo>
                <a:lnTo>
                  <a:pt x="869048" y="2748074"/>
                </a:lnTo>
                <a:lnTo>
                  <a:pt x="1385921" y="2750653"/>
                </a:lnTo>
                <a:lnTo>
                  <a:pt x="1646046" y="2751145"/>
                </a:lnTo>
                <a:lnTo>
                  <a:pt x="1799309" y="2750441"/>
                </a:lnTo>
                <a:lnTo>
                  <a:pt x="1899538" y="2749384"/>
                </a:lnTo>
                <a:lnTo>
                  <a:pt x="1997774" y="2747761"/>
                </a:lnTo>
                <a:lnTo>
                  <a:pt x="2093646" y="2745488"/>
                </a:lnTo>
                <a:lnTo>
                  <a:pt x="2186781" y="2742484"/>
                </a:lnTo>
                <a:lnTo>
                  <a:pt x="2224565" y="2705548"/>
                </a:lnTo>
                <a:lnTo>
                  <a:pt x="2243156" y="2655431"/>
                </a:lnTo>
                <a:lnTo>
                  <a:pt x="2257101" y="2587653"/>
                </a:lnTo>
                <a:lnTo>
                  <a:pt x="2262500" y="2547874"/>
                </a:lnTo>
                <a:lnTo>
                  <a:pt x="2266940" y="2504560"/>
                </a:lnTo>
                <a:lnTo>
                  <a:pt x="2270491" y="2458003"/>
                </a:lnTo>
                <a:lnTo>
                  <a:pt x="2273218" y="2408496"/>
                </a:lnTo>
                <a:lnTo>
                  <a:pt x="2275190" y="2356332"/>
                </a:lnTo>
                <a:lnTo>
                  <a:pt x="2276474" y="2301805"/>
                </a:lnTo>
                <a:lnTo>
                  <a:pt x="2277139" y="2245207"/>
                </a:lnTo>
                <a:lnTo>
                  <a:pt x="2277252" y="2186832"/>
                </a:lnTo>
                <a:lnTo>
                  <a:pt x="2276880" y="2126972"/>
                </a:lnTo>
                <a:lnTo>
                  <a:pt x="2276092" y="2065921"/>
                </a:lnTo>
                <a:lnTo>
                  <a:pt x="2274956" y="2003972"/>
                </a:lnTo>
                <a:lnTo>
                  <a:pt x="2271907" y="1878550"/>
                </a:lnTo>
                <a:lnTo>
                  <a:pt x="2262925" y="1569788"/>
                </a:lnTo>
                <a:lnTo>
                  <a:pt x="2260211" y="1454354"/>
                </a:lnTo>
                <a:lnTo>
                  <a:pt x="2259313" y="1399539"/>
                </a:lnTo>
                <a:lnTo>
                  <a:pt x="2258811" y="1347050"/>
                </a:lnTo>
                <a:lnTo>
                  <a:pt x="2258773" y="1297178"/>
                </a:lnTo>
                <a:lnTo>
                  <a:pt x="2259268" y="1250218"/>
                </a:lnTo>
                <a:lnTo>
                  <a:pt x="2260362" y="1206462"/>
                </a:lnTo>
                <a:lnTo>
                  <a:pt x="2262123" y="1166204"/>
                </a:lnTo>
                <a:lnTo>
                  <a:pt x="2264620" y="1129736"/>
                </a:lnTo>
                <a:lnTo>
                  <a:pt x="2264542" y="1078731"/>
                </a:lnTo>
                <a:lnTo>
                  <a:pt x="2266328" y="292357"/>
                </a:lnTo>
                <a:lnTo>
                  <a:pt x="2265666" y="154463"/>
                </a:lnTo>
                <a:lnTo>
                  <a:pt x="2264708" y="70835"/>
                </a:lnTo>
                <a:lnTo>
                  <a:pt x="2251180" y="19643"/>
                </a:lnTo>
                <a:lnTo>
                  <a:pt x="2195208" y="10631"/>
                </a:lnTo>
                <a:lnTo>
                  <a:pt x="2149703" y="9578"/>
                </a:lnTo>
                <a:lnTo>
                  <a:pt x="1939205" y="3002"/>
                </a:lnTo>
                <a:lnTo>
                  <a:pt x="1882233" y="1555"/>
                </a:lnTo>
                <a:lnTo>
                  <a:pt x="1824630" y="502"/>
                </a:lnTo>
                <a:lnTo>
                  <a:pt x="1766951" y="0"/>
                </a:lnTo>
                <a:close/>
              </a:path>
            </a:pathLst>
          </a:custGeom>
          <a:solidFill>
            <a:srgbClr val="F8AC53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7" name="bg object 27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2969260" y="1153159"/>
            <a:ext cx="1094231" cy="758951"/>
          </a:xfrm>
          <a:prstGeom prst="rect">
            <a:avLst/>
          </a:prstGeom>
        </p:spPr>
      </p:pic>
      <p:sp>
        <p:nvSpPr>
          <p:cNvPr id="28" name="bg object 28"/>
          <p:cNvSpPr/>
          <p:nvPr/>
        </p:nvSpPr>
        <p:spPr>
          <a:xfrm>
            <a:off x="3089039" y="1256629"/>
            <a:ext cx="710565" cy="375920"/>
          </a:xfrm>
          <a:custGeom>
            <a:avLst/>
            <a:gdLst/>
            <a:ahLst/>
            <a:cxnLst/>
            <a:rect l="l" t="t" r="r" b="b"/>
            <a:pathLst>
              <a:path w="710564" h="375919">
                <a:moveTo>
                  <a:pt x="92487" y="0"/>
                </a:moveTo>
                <a:lnTo>
                  <a:pt x="46111" y="16173"/>
                </a:lnTo>
                <a:lnTo>
                  <a:pt x="13988" y="48037"/>
                </a:lnTo>
                <a:lnTo>
                  <a:pt x="554" y="105454"/>
                </a:lnTo>
                <a:lnTo>
                  <a:pt x="0" y="145570"/>
                </a:lnTo>
                <a:lnTo>
                  <a:pt x="798" y="186234"/>
                </a:lnTo>
                <a:lnTo>
                  <a:pt x="525" y="262955"/>
                </a:lnTo>
                <a:lnTo>
                  <a:pt x="6560" y="314959"/>
                </a:lnTo>
                <a:lnTo>
                  <a:pt x="30395" y="349784"/>
                </a:lnTo>
                <a:lnTo>
                  <a:pt x="62626" y="371462"/>
                </a:lnTo>
                <a:lnTo>
                  <a:pt x="465829" y="375704"/>
                </a:lnTo>
                <a:lnTo>
                  <a:pt x="564174" y="375295"/>
                </a:lnTo>
                <a:lnTo>
                  <a:pt x="603623" y="374815"/>
                </a:lnTo>
                <a:lnTo>
                  <a:pt x="654458" y="366940"/>
                </a:lnTo>
                <a:lnTo>
                  <a:pt x="688767" y="336958"/>
                </a:lnTo>
                <a:lnTo>
                  <a:pt x="708428" y="288184"/>
                </a:lnTo>
                <a:lnTo>
                  <a:pt x="710230" y="257556"/>
                </a:lnTo>
                <a:lnTo>
                  <a:pt x="709681" y="225699"/>
                </a:lnTo>
                <a:lnTo>
                  <a:pt x="710033" y="149053"/>
                </a:lnTo>
                <a:lnTo>
                  <a:pt x="709568" y="104440"/>
                </a:lnTo>
                <a:lnTo>
                  <a:pt x="703597" y="64600"/>
                </a:lnTo>
                <a:lnTo>
                  <a:pt x="675024" y="21774"/>
                </a:lnTo>
                <a:lnTo>
                  <a:pt x="627627" y="139"/>
                </a:lnTo>
                <a:lnTo>
                  <a:pt x="92487" y="0"/>
                </a:lnTo>
                <a:close/>
              </a:path>
            </a:pathLst>
          </a:custGeom>
          <a:solidFill>
            <a:srgbClr val="536899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9" name="bg object 29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2652268" y="3975607"/>
            <a:ext cx="1691639" cy="1691639"/>
          </a:xfrm>
          <a:prstGeom prst="rect">
            <a:avLst/>
          </a:prstGeom>
        </p:spPr>
      </p:pic>
      <p:sp>
        <p:nvSpPr>
          <p:cNvPr id="30" name="bg object 30"/>
          <p:cNvSpPr/>
          <p:nvPr/>
        </p:nvSpPr>
        <p:spPr>
          <a:xfrm>
            <a:off x="2771408" y="4077679"/>
            <a:ext cx="1309370" cy="1309370"/>
          </a:xfrm>
          <a:custGeom>
            <a:avLst/>
            <a:gdLst/>
            <a:ahLst/>
            <a:cxnLst/>
            <a:rect l="l" t="t" r="r" b="b"/>
            <a:pathLst>
              <a:path w="1309370" h="1309370">
                <a:moveTo>
                  <a:pt x="670227" y="0"/>
                </a:moveTo>
                <a:lnTo>
                  <a:pt x="622191" y="112"/>
                </a:lnTo>
                <a:lnTo>
                  <a:pt x="574919" y="3863"/>
                </a:lnTo>
                <a:lnTo>
                  <a:pt x="528547" y="11114"/>
                </a:lnTo>
                <a:lnTo>
                  <a:pt x="483211" y="21724"/>
                </a:lnTo>
                <a:lnTo>
                  <a:pt x="439048" y="35553"/>
                </a:lnTo>
                <a:lnTo>
                  <a:pt x="396194" y="52462"/>
                </a:lnTo>
                <a:lnTo>
                  <a:pt x="354787" y="72310"/>
                </a:lnTo>
                <a:lnTo>
                  <a:pt x="314962" y="94958"/>
                </a:lnTo>
                <a:lnTo>
                  <a:pt x="276856" y="120265"/>
                </a:lnTo>
                <a:lnTo>
                  <a:pt x="240605" y="148092"/>
                </a:lnTo>
                <a:lnTo>
                  <a:pt x="206346" y="178298"/>
                </a:lnTo>
                <a:lnTo>
                  <a:pt x="174216" y="210743"/>
                </a:lnTo>
                <a:lnTo>
                  <a:pt x="144350" y="245288"/>
                </a:lnTo>
                <a:lnTo>
                  <a:pt x="116886" y="281792"/>
                </a:lnTo>
                <a:lnTo>
                  <a:pt x="91960" y="320116"/>
                </a:lnTo>
                <a:lnTo>
                  <a:pt x="69708" y="360120"/>
                </a:lnTo>
                <a:lnTo>
                  <a:pt x="50267" y="401663"/>
                </a:lnTo>
                <a:lnTo>
                  <a:pt x="33773" y="444605"/>
                </a:lnTo>
                <a:lnTo>
                  <a:pt x="20362" y="488807"/>
                </a:lnTo>
                <a:lnTo>
                  <a:pt x="10173" y="534129"/>
                </a:lnTo>
                <a:lnTo>
                  <a:pt x="3339" y="580430"/>
                </a:lnTo>
                <a:lnTo>
                  <a:pt x="0" y="627571"/>
                </a:lnTo>
                <a:lnTo>
                  <a:pt x="289" y="675411"/>
                </a:lnTo>
                <a:lnTo>
                  <a:pt x="3300" y="723635"/>
                </a:lnTo>
                <a:lnTo>
                  <a:pt x="9847" y="770836"/>
                </a:lnTo>
                <a:lnTo>
                  <a:pt x="19789" y="816888"/>
                </a:lnTo>
                <a:lnTo>
                  <a:pt x="32986" y="861668"/>
                </a:lnTo>
                <a:lnTo>
                  <a:pt x="49296" y="905052"/>
                </a:lnTo>
                <a:lnTo>
                  <a:pt x="68580" y="946916"/>
                </a:lnTo>
                <a:lnTo>
                  <a:pt x="90696" y="987135"/>
                </a:lnTo>
                <a:lnTo>
                  <a:pt x="115505" y="1025587"/>
                </a:lnTo>
                <a:lnTo>
                  <a:pt x="142864" y="1062147"/>
                </a:lnTo>
                <a:lnTo>
                  <a:pt x="172634" y="1096691"/>
                </a:lnTo>
                <a:lnTo>
                  <a:pt x="204674" y="1129095"/>
                </a:lnTo>
                <a:lnTo>
                  <a:pt x="238843" y="1159234"/>
                </a:lnTo>
                <a:lnTo>
                  <a:pt x="275000" y="1186986"/>
                </a:lnTo>
                <a:lnTo>
                  <a:pt x="313006" y="1212226"/>
                </a:lnTo>
                <a:lnTo>
                  <a:pt x="352718" y="1234830"/>
                </a:lnTo>
                <a:lnTo>
                  <a:pt x="393997" y="1254674"/>
                </a:lnTo>
                <a:lnTo>
                  <a:pt x="436702" y="1271634"/>
                </a:lnTo>
                <a:lnTo>
                  <a:pt x="480692" y="1285586"/>
                </a:lnTo>
                <a:lnTo>
                  <a:pt x="525826" y="1296407"/>
                </a:lnTo>
                <a:lnTo>
                  <a:pt x="571964" y="1303971"/>
                </a:lnTo>
                <a:lnTo>
                  <a:pt x="618966" y="1308156"/>
                </a:lnTo>
                <a:lnTo>
                  <a:pt x="666689" y="1308837"/>
                </a:lnTo>
                <a:lnTo>
                  <a:pt x="714995" y="1305890"/>
                </a:lnTo>
                <a:lnTo>
                  <a:pt x="762063" y="1300058"/>
                </a:lnTo>
                <a:lnTo>
                  <a:pt x="808042" y="1290851"/>
                </a:lnTo>
                <a:lnTo>
                  <a:pt x="852805" y="1278404"/>
                </a:lnTo>
                <a:lnTo>
                  <a:pt x="896230" y="1262854"/>
                </a:lnTo>
                <a:lnTo>
                  <a:pt x="938190" y="1244337"/>
                </a:lnTo>
                <a:lnTo>
                  <a:pt x="978561" y="1222988"/>
                </a:lnTo>
                <a:lnTo>
                  <a:pt x="1017220" y="1198944"/>
                </a:lnTo>
                <a:lnTo>
                  <a:pt x="1054040" y="1172341"/>
                </a:lnTo>
                <a:lnTo>
                  <a:pt x="1088899" y="1143315"/>
                </a:lnTo>
                <a:lnTo>
                  <a:pt x="1121670" y="1112002"/>
                </a:lnTo>
                <a:lnTo>
                  <a:pt x="1152230" y="1078538"/>
                </a:lnTo>
                <a:lnTo>
                  <a:pt x="1180454" y="1043058"/>
                </a:lnTo>
                <a:lnTo>
                  <a:pt x="1206218" y="1005700"/>
                </a:lnTo>
                <a:lnTo>
                  <a:pt x="1229396" y="966599"/>
                </a:lnTo>
                <a:lnTo>
                  <a:pt x="1249865" y="925892"/>
                </a:lnTo>
                <a:lnTo>
                  <a:pt x="1267499" y="883713"/>
                </a:lnTo>
                <a:lnTo>
                  <a:pt x="1282174" y="840200"/>
                </a:lnTo>
                <a:lnTo>
                  <a:pt x="1293766" y="795489"/>
                </a:lnTo>
                <a:lnTo>
                  <a:pt x="1302150" y="749714"/>
                </a:lnTo>
                <a:lnTo>
                  <a:pt x="1307202" y="703014"/>
                </a:lnTo>
                <a:lnTo>
                  <a:pt x="1308796" y="655523"/>
                </a:lnTo>
                <a:lnTo>
                  <a:pt x="1307520" y="605738"/>
                </a:lnTo>
                <a:lnTo>
                  <a:pt x="1302679" y="559272"/>
                </a:lnTo>
                <a:lnTo>
                  <a:pt x="1294409" y="513674"/>
                </a:lnTo>
                <a:lnTo>
                  <a:pt x="1282849" y="469087"/>
                </a:lnTo>
                <a:lnTo>
                  <a:pt x="1268139" y="425650"/>
                </a:lnTo>
                <a:lnTo>
                  <a:pt x="1250416" y="383505"/>
                </a:lnTo>
                <a:lnTo>
                  <a:pt x="1229819" y="342793"/>
                </a:lnTo>
                <a:lnTo>
                  <a:pt x="1206488" y="303655"/>
                </a:lnTo>
                <a:lnTo>
                  <a:pt x="1180559" y="266233"/>
                </a:lnTo>
                <a:lnTo>
                  <a:pt x="1152172" y="230666"/>
                </a:lnTo>
                <a:lnTo>
                  <a:pt x="1121466" y="197097"/>
                </a:lnTo>
                <a:lnTo>
                  <a:pt x="1088579" y="165666"/>
                </a:lnTo>
                <a:lnTo>
                  <a:pt x="1053649" y="136515"/>
                </a:lnTo>
                <a:lnTo>
                  <a:pt x="1016815" y="109784"/>
                </a:lnTo>
                <a:lnTo>
                  <a:pt x="978215" y="85614"/>
                </a:lnTo>
                <a:lnTo>
                  <a:pt x="937989" y="64147"/>
                </a:lnTo>
                <a:lnTo>
                  <a:pt x="896275" y="45524"/>
                </a:lnTo>
                <a:lnTo>
                  <a:pt x="853210" y="29885"/>
                </a:lnTo>
                <a:lnTo>
                  <a:pt x="808935" y="17373"/>
                </a:lnTo>
                <a:lnTo>
                  <a:pt x="763587" y="8127"/>
                </a:lnTo>
                <a:lnTo>
                  <a:pt x="717305" y="2289"/>
                </a:lnTo>
                <a:lnTo>
                  <a:pt x="670227" y="0"/>
                </a:lnTo>
                <a:close/>
              </a:path>
            </a:pathLst>
          </a:custGeom>
          <a:solidFill>
            <a:srgbClr val="18ACD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1" name="bg object 31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3926331" y="1829815"/>
            <a:ext cx="1411223" cy="786383"/>
          </a:xfrm>
          <a:prstGeom prst="rect">
            <a:avLst/>
          </a:prstGeom>
        </p:spPr>
      </p:pic>
      <p:sp>
        <p:nvSpPr>
          <p:cNvPr id="32" name="bg object 32"/>
          <p:cNvSpPr/>
          <p:nvPr/>
        </p:nvSpPr>
        <p:spPr>
          <a:xfrm>
            <a:off x="4045235" y="1931589"/>
            <a:ext cx="1027430" cy="403860"/>
          </a:xfrm>
          <a:custGeom>
            <a:avLst/>
            <a:gdLst/>
            <a:ahLst/>
            <a:cxnLst/>
            <a:rect l="l" t="t" r="r" b="b"/>
            <a:pathLst>
              <a:path w="1027429" h="403860">
                <a:moveTo>
                  <a:pt x="1024439" y="0"/>
                </a:moveTo>
                <a:lnTo>
                  <a:pt x="1020095" y="215"/>
                </a:lnTo>
                <a:lnTo>
                  <a:pt x="1014088" y="0"/>
                </a:lnTo>
                <a:lnTo>
                  <a:pt x="10560" y="76"/>
                </a:lnTo>
                <a:lnTo>
                  <a:pt x="1150" y="48084"/>
                </a:lnTo>
                <a:lnTo>
                  <a:pt x="448" y="96787"/>
                </a:lnTo>
                <a:lnTo>
                  <a:pt x="79" y="148772"/>
                </a:lnTo>
                <a:lnTo>
                  <a:pt x="0" y="202220"/>
                </a:lnTo>
                <a:lnTo>
                  <a:pt x="532" y="306222"/>
                </a:lnTo>
                <a:lnTo>
                  <a:pt x="1695" y="394233"/>
                </a:lnTo>
                <a:lnTo>
                  <a:pt x="49666" y="399018"/>
                </a:lnTo>
                <a:lnTo>
                  <a:pt x="130027" y="401859"/>
                </a:lnTo>
                <a:lnTo>
                  <a:pt x="179920" y="402672"/>
                </a:lnTo>
                <a:lnTo>
                  <a:pt x="234990" y="403145"/>
                </a:lnTo>
                <a:lnTo>
                  <a:pt x="294264" y="403325"/>
                </a:lnTo>
                <a:lnTo>
                  <a:pt x="421530" y="403003"/>
                </a:lnTo>
                <a:lnTo>
                  <a:pt x="856294" y="399800"/>
                </a:lnTo>
                <a:lnTo>
                  <a:pt x="945344" y="399892"/>
                </a:lnTo>
                <a:lnTo>
                  <a:pt x="979141" y="400348"/>
                </a:lnTo>
                <a:lnTo>
                  <a:pt x="1004487" y="401142"/>
                </a:lnTo>
                <a:lnTo>
                  <a:pt x="1016898" y="401022"/>
                </a:lnTo>
                <a:lnTo>
                  <a:pt x="1023658" y="398880"/>
                </a:lnTo>
                <a:lnTo>
                  <a:pt x="1026465" y="390810"/>
                </a:lnTo>
                <a:lnTo>
                  <a:pt x="1027017" y="372910"/>
                </a:lnTo>
                <a:lnTo>
                  <a:pt x="1026759" y="315160"/>
                </a:lnTo>
                <a:lnTo>
                  <a:pt x="1027412" y="98228"/>
                </a:lnTo>
                <a:lnTo>
                  <a:pt x="1026985" y="48979"/>
                </a:lnTo>
                <a:lnTo>
                  <a:pt x="1025912" y="6896"/>
                </a:lnTo>
                <a:lnTo>
                  <a:pt x="1024439" y="0"/>
                </a:lnTo>
                <a:close/>
              </a:path>
            </a:pathLst>
          </a:custGeom>
          <a:solidFill>
            <a:srgbClr val="F6B056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3" name="bg object 33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4959604" y="1829815"/>
            <a:ext cx="1411223" cy="783335"/>
          </a:xfrm>
          <a:prstGeom prst="rect">
            <a:avLst/>
          </a:prstGeom>
        </p:spPr>
      </p:pic>
      <p:sp>
        <p:nvSpPr>
          <p:cNvPr id="34" name="bg object 34"/>
          <p:cNvSpPr/>
          <p:nvPr/>
        </p:nvSpPr>
        <p:spPr>
          <a:xfrm>
            <a:off x="5079497" y="1931522"/>
            <a:ext cx="1026160" cy="401320"/>
          </a:xfrm>
          <a:custGeom>
            <a:avLst/>
            <a:gdLst/>
            <a:ahLst/>
            <a:cxnLst/>
            <a:rect l="l" t="t" r="r" b="b"/>
            <a:pathLst>
              <a:path w="1026160" h="401319">
                <a:moveTo>
                  <a:pt x="913279" y="58"/>
                </a:moveTo>
                <a:lnTo>
                  <a:pt x="126373" y="0"/>
                </a:lnTo>
                <a:lnTo>
                  <a:pt x="43367" y="439"/>
                </a:lnTo>
                <a:lnTo>
                  <a:pt x="5315" y="23899"/>
                </a:lnTo>
                <a:lnTo>
                  <a:pt x="78" y="107911"/>
                </a:lnTo>
                <a:lnTo>
                  <a:pt x="0" y="212540"/>
                </a:lnTo>
                <a:lnTo>
                  <a:pt x="555" y="348724"/>
                </a:lnTo>
                <a:lnTo>
                  <a:pt x="11579" y="386227"/>
                </a:lnTo>
                <a:lnTo>
                  <a:pt x="54363" y="400759"/>
                </a:lnTo>
                <a:lnTo>
                  <a:pt x="206962" y="401306"/>
                </a:lnTo>
                <a:lnTo>
                  <a:pt x="255962" y="401000"/>
                </a:lnTo>
                <a:lnTo>
                  <a:pt x="305459" y="400422"/>
                </a:lnTo>
                <a:lnTo>
                  <a:pt x="354687" y="399507"/>
                </a:lnTo>
                <a:lnTo>
                  <a:pt x="402878" y="398190"/>
                </a:lnTo>
                <a:lnTo>
                  <a:pt x="448586" y="396011"/>
                </a:lnTo>
                <a:lnTo>
                  <a:pt x="495862" y="392706"/>
                </a:lnTo>
                <a:lnTo>
                  <a:pt x="544236" y="388012"/>
                </a:lnTo>
                <a:lnTo>
                  <a:pt x="593237" y="381667"/>
                </a:lnTo>
                <a:lnTo>
                  <a:pt x="642397" y="373410"/>
                </a:lnTo>
                <a:lnTo>
                  <a:pt x="691246" y="362979"/>
                </a:lnTo>
                <a:lnTo>
                  <a:pt x="739313" y="350111"/>
                </a:lnTo>
                <a:lnTo>
                  <a:pt x="786129" y="334546"/>
                </a:lnTo>
                <a:lnTo>
                  <a:pt x="831223" y="316020"/>
                </a:lnTo>
                <a:lnTo>
                  <a:pt x="874127" y="294273"/>
                </a:lnTo>
                <a:lnTo>
                  <a:pt x="914371" y="269042"/>
                </a:lnTo>
                <a:lnTo>
                  <a:pt x="951483" y="240065"/>
                </a:lnTo>
                <a:lnTo>
                  <a:pt x="984996" y="207081"/>
                </a:lnTo>
                <a:lnTo>
                  <a:pt x="1008965" y="173193"/>
                </a:lnTo>
                <a:lnTo>
                  <a:pt x="1023000" y="135459"/>
                </a:lnTo>
                <a:lnTo>
                  <a:pt x="1026072" y="96997"/>
                </a:lnTo>
                <a:lnTo>
                  <a:pt x="1017155" y="60927"/>
                </a:lnTo>
                <a:lnTo>
                  <a:pt x="959240" y="8440"/>
                </a:lnTo>
                <a:lnTo>
                  <a:pt x="913279" y="58"/>
                </a:lnTo>
                <a:close/>
              </a:path>
            </a:pathLst>
          </a:custGeom>
          <a:solidFill>
            <a:srgbClr val="566796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5" name="bg object 35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1835404" y="2357120"/>
            <a:ext cx="1770887" cy="1002791"/>
          </a:xfrm>
          <a:prstGeom prst="rect">
            <a:avLst/>
          </a:prstGeom>
        </p:spPr>
      </p:pic>
      <p:sp>
        <p:nvSpPr>
          <p:cNvPr id="36" name="bg object 36"/>
          <p:cNvSpPr/>
          <p:nvPr/>
        </p:nvSpPr>
        <p:spPr>
          <a:xfrm>
            <a:off x="1956226" y="2460777"/>
            <a:ext cx="1387475" cy="617220"/>
          </a:xfrm>
          <a:custGeom>
            <a:avLst/>
            <a:gdLst/>
            <a:ahLst/>
            <a:cxnLst/>
            <a:rect l="l" t="t" r="r" b="b"/>
            <a:pathLst>
              <a:path w="1387475" h="617219">
                <a:moveTo>
                  <a:pt x="1306937" y="0"/>
                </a:moveTo>
                <a:lnTo>
                  <a:pt x="91984" y="70"/>
                </a:lnTo>
                <a:lnTo>
                  <a:pt x="47399" y="16221"/>
                </a:lnTo>
                <a:lnTo>
                  <a:pt x="12406" y="50756"/>
                </a:lnTo>
                <a:lnTo>
                  <a:pt x="3908" y="100621"/>
                </a:lnTo>
                <a:lnTo>
                  <a:pt x="4253" y="131089"/>
                </a:lnTo>
                <a:lnTo>
                  <a:pt x="3783" y="159735"/>
                </a:lnTo>
                <a:lnTo>
                  <a:pt x="2996" y="253204"/>
                </a:lnTo>
                <a:lnTo>
                  <a:pt x="304" y="470369"/>
                </a:lnTo>
                <a:lnTo>
                  <a:pt x="0" y="522428"/>
                </a:lnTo>
                <a:lnTo>
                  <a:pt x="49" y="570670"/>
                </a:lnTo>
                <a:lnTo>
                  <a:pt x="557" y="613633"/>
                </a:lnTo>
                <a:lnTo>
                  <a:pt x="1376183" y="617112"/>
                </a:lnTo>
                <a:lnTo>
                  <a:pt x="1385390" y="616973"/>
                </a:lnTo>
                <a:lnTo>
                  <a:pt x="1386190" y="609302"/>
                </a:lnTo>
                <a:lnTo>
                  <a:pt x="1386663" y="569292"/>
                </a:lnTo>
                <a:lnTo>
                  <a:pt x="1387016" y="473526"/>
                </a:lnTo>
                <a:lnTo>
                  <a:pt x="1386543" y="153848"/>
                </a:lnTo>
                <a:lnTo>
                  <a:pt x="1386735" y="97288"/>
                </a:lnTo>
                <a:lnTo>
                  <a:pt x="1372647" y="47538"/>
                </a:lnTo>
                <a:lnTo>
                  <a:pt x="1345153" y="16871"/>
                </a:lnTo>
                <a:lnTo>
                  <a:pt x="1315566" y="667"/>
                </a:lnTo>
                <a:lnTo>
                  <a:pt x="1306937" y="0"/>
                </a:lnTo>
                <a:close/>
              </a:path>
            </a:pathLst>
          </a:custGeom>
          <a:solidFill>
            <a:srgbClr val="18ACD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7" name="bg object 37"/>
          <p:cNvPicPr/>
          <p:nvPr/>
        </p:nvPicPr>
        <p:blipFill>
          <a:blip r:embed="rId17" cstate="print"/>
          <a:stretch>
            <a:fillRect/>
          </a:stretch>
        </p:blipFill>
        <p:spPr>
          <a:xfrm>
            <a:off x="4255516" y="3853687"/>
            <a:ext cx="1335023" cy="2069591"/>
          </a:xfrm>
          <a:prstGeom prst="rect">
            <a:avLst/>
          </a:prstGeom>
        </p:spPr>
      </p:pic>
      <p:sp>
        <p:nvSpPr>
          <p:cNvPr id="38" name="bg object 38"/>
          <p:cNvSpPr/>
          <p:nvPr/>
        </p:nvSpPr>
        <p:spPr>
          <a:xfrm>
            <a:off x="4375059" y="3957916"/>
            <a:ext cx="952500" cy="1685925"/>
          </a:xfrm>
          <a:custGeom>
            <a:avLst/>
            <a:gdLst/>
            <a:ahLst/>
            <a:cxnLst/>
            <a:rect l="l" t="t" r="r" b="b"/>
            <a:pathLst>
              <a:path w="952500" h="1685925">
                <a:moveTo>
                  <a:pt x="585546" y="0"/>
                </a:moveTo>
                <a:lnTo>
                  <a:pt x="536132" y="8933"/>
                </a:lnTo>
                <a:lnTo>
                  <a:pt x="500480" y="25703"/>
                </a:lnTo>
                <a:lnTo>
                  <a:pt x="463553" y="44942"/>
                </a:lnTo>
                <a:lnTo>
                  <a:pt x="425236" y="66341"/>
                </a:lnTo>
                <a:lnTo>
                  <a:pt x="385415" y="89587"/>
                </a:lnTo>
                <a:lnTo>
                  <a:pt x="255777" y="167293"/>
                </a:lnTo>
                <a:lnTo>
                  <a:pt x="208792" y="194813"/>
                </a:lnTo>
                <a:lnTo>
                  <a:pt x="159729" y="222623"/>
                </a:lnTo>
                <a:lnTo>
                  <a:pt x="42209" y="291509"/>
                </a:lnTo>
                <a:lnTo>
                  <a:pt x="7329" y="313416"/>
                </a:lnTo>
                <a:lnTo>
                  <a:pt x="3088" y="326210"/>
                </a:lnTo>
                <a:lnTo>
                  <a:pt x="3843" y="335269"/>
                </a:lnTo>
                <a:lnTo>
                  <a:pt x="6322" y="346943"/>
                </a:lnTo>
                <a:lnTo>
                  <a:pt x="21638" y="404444"/>
                </a:lnTo>
                <a:lnTo>
                  <a:pt x="47809" y="498826"/>
                </a:lnTo>
                <a:lnTo>
                  <a:pt x="60069" y="545914"/>
                </a:lnTo>
                <a:lnTo>
                  <a:pt x="70130" y="589933"/>
                </a:lnTo>
                <a:lnTo>
                  <a:pt x="74591" y="638166"/>
                </a:lnTo>
                <a:lnTo>
                  <a:pt x="77907" y="689224"/>
                </a:lnTo>
                <a:lnTo>
                  <a:pt x="79917" y="741922"/>
                </a:lnTo>
                <a:lnTo>
                  <a:pt x="80460" y="795074"/>
                </a:lnTo>
                <a:lnTo>
                  <a:pt x="79372" y="847494"/>
                </a:lnTo>
                <a:lnTo>
                  <a:pt x="76493" y="897997"/>
                </a:lnTo>
                <a:lnTo>
                  <a:pt x="68180" y="944218"/>
                </a:lnTo>
                <a:lnTo>
                  <a:pt x="57187" y="993407"/>
                </a:lnTo>
                <a:lnTo>
                  <a:pt x="44588" y="1044018"/>
                </a:lnTo>
                <a:lnTo>
                  <a:pt x="18853" y="1143319"/>
                </a:lnTo>
                <a:lnTo>
                  <a:pt x="3240" y="1207572"/>
                </a:lnTo>
                <a:lnTo>
                  <a:pt x="0" y="1223605"/>
                </a:lnTo>
                <a:lnTo>
                  <a:pt x="522" y="1234586"/>
                </a:lnTo>
                <a:lnTo>
                  <a:pt x="5397" y="1243646"/>
                </a:lnTo>
                <a:lnTo>
                  <a:pt x="40847" y="1274686"/>
                </a:lnTo>
                <a:lnTo>
                  <a:pt x="74525" y="1298823"/>
                </a:lnTo>
                <a:lnTo>
                  <a:pt x="115055" y="1325766"/>
                </a:lnTo>
                <a:lnTo>
                  <a:pt x="161241" y="1354956"/>
                </a:lnTo>
                <a:lnTo>
                  <a:pt x="211888" y="1385832"/>
                </a:lnTo>
                <a:lnTo>
                  <a:pt x="265801" y="1417834"/>
                </a:lnTo>
                <a:lnTo>
                  <a:pt x="321784" y="1450405"/>
                </a:lnTo>
                <a:lnTo>
                  <a:pt x="378642" y="1482982"/>
                </a:lnTo>
                <a:lnTo>
                  <a:pt x="435180" y="1515008"/>
                </a:lnTo>
                <a:lnTo>
                  <a:pt x="671239" y="1647270"/>
                </a:lnTo>
                <a:lnTo>
                  <a:pt x="700758" y="1664231"/>
                </a:lnTo>
                <a:lnTo>
                  <a:pt x="736568" y="1682953"/>
                </a:lnTo>
                <a:lnTo>
                  <a:pt x="782933" y="1685664"/>
                </a:lnTo>
                <a:lnTo>
                  <a:pt x="812973" y="1684795"/>
                </a:lnTo>
                <a:lnTo>
                  <a:pt x="870865" y="1676443"/>
                </a:lnTo>
                <a:lnTo>
                  <a:pt x="920872" y="1639321"/>
                </a:lnTo>
                <a:lnTo>
                  <a:pt x="947485" y="1581168"/>
                </a:lnTo>
                <a:lnTo>
                  <a:pt x="949578" y="1538246"/>
                </a:lnTo>
                <a:lnTo>
                  <a:pt x="950967" y="1471186"/>
                </a:lnTo>
                <a:lnTo>
                  <a:pt x="951766" y="1384013"/>
                </a:lnTo>
                <a:lnTo>
                  <a:pt x="952103" y="1224347"/>
                </a:lnTo>
                <a:lnTo>
                  <a:pt x="950655" y="724911"/>
                </a:lnTo>
                <a:lnTo>
                  <a:pt x="950467" y="445565"/>
                </a:lnTo>
                <a:lnTo>
                  <a:pt x="951041" y="358501"/>
                </a:lnTo>
                <a:lnTo>
                  <a:pt x="944029" y="309889"/>
                </a:lnTo>
                <a:lnTo>
                  <a:pt x="929739" y="266471"/>
                </a:lnTo>
                <a:lnTo>
                  <a:pt x="907697" y="227959"/>
                </a:lnTo>
                <a:lnTo>
                  <a:pt x="877435" y="194063"/>
                </a:lnTo>
                <a:lnTo>
                  <a:pt x="838480" y="164495"/>
                </a:lnTo>
                <a:lnTo>
                  <a:pt x="804953" y="140160"/>
                </a:lnTo>
                <a:lnTo>
                  <a:pt x="768718" y="113286"/>
                </a:lnTo>
                <a:lnTo>
                  <a:pt x="732137" y="85378"/>
                </a:lnTo>
                <a:lnTo>
                  <a:pt x="697574" y="57942"/>
                </a:lnTo>
                <a:lnTo>
                  <a:pt x="659618" y="25700"/>
                </a:lnTo>
                <a:lnTo>
                  <a:pt x="624492" y="5987"/>
                </a:lnTo>
                <a:lnTo>
                  <a:pt x="585546" y="0"/>
                </a:lnTo>
                <a:close/>
              </a:path>
            </a:pathLst>
          </a:custGeom>
          <a:solidFill>
            <a:srgbClr val="556791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9" name="bg object 39"/>
          <p:cNvPicPr/>
          <p:nvPr/>
        </p:nvPicPr>
        <p:blipFill>
          <a:blip r:embed="rId18" cstate="print"/>
          <a:stretch>
            <a:fillRect/>
          </a:stretch>
        </p:blipFill>
        <p:spPr>
          <a:xfrm>
            <a:off x="1835404" y="2981960"/>
            <a:ext cx="1770887" cy="908303"/>
          </a:xfrm>
          <a:prstGeom prst="rect">
            <a:avLst/>
          </a:prstGeom>
        </p:spPr>
      </p:pic>
      <p:sp>
        <p:nvSpPr>
          <p:cNvPr id="40" name="bg object 40"/>
          <p:cNvSpPr/>
          <p:nvPr/>
        </p:nvSpPr>
        <p:spPr>
          <a:xfrm>
            <a:off x="1955107" y="3085899"/>
            <a:ext cx="1388110" cy="523240"/>
          </a:xfrm>
          <a:custGeom>
            <a:avLst/>
            <a:gdLst/>
            <a:ahLst/>
            <a:cxnLst/>
            <a:rect l="l" t="t" r="r" b="b"/>
            <a:pathLst>
              <a:path w="1388110" h="523239">
                <a:moveTo>
                  <a:pt x="406739" y="0"/>
                </a:moveTo>
                <a:lnTo>
                  <a:pt x="227850" y="768"/>
                </a:lnTo>
                <a:lnTo>
                  <a:pt x="124204" y="1807"/>
                </a:lnTo>
                <a:lnTo>
                  <a:pt x="37599" y="3357"/>
                </a:lnTo>
                <a:lnTo>
                  <a:pt x="527" y="99192"/>
                </a:lnTo>
                <a:lnTo>
                  <a:pt x="0" y="207748"/>
                </a:lnTo>
                <a:lnTo>
                  <a:pt x="207" y="374420"/>
                </a:lnTo>
                <a:lnTo>
                  <a:pt x="1220" y="514647"/>
                </a:lnTo>
                <a:lnTo>
                  <a:pt x="58628" y="519308"/>
                </a:lnTo>
                <a:lnTo>
                  <a:pt x="131355" y="521220"/>
                </a:lnTo>
                <a:lnTo>
                  <a:pt x="226169" y="522341"/>
                </a:lnTo>
                <a:lnTo>
                  <a:pt x="338376" y="522811"/>
                </a:lnTo>
                <a:lnTo>
                  <a:pt x="529026" y="522602"/>
                </a:lnTo>
                <a:lnTo>
                  <a:pt x="1113944" y="519828"/>
                </a:lnTo>
                <a:lnTo>
                  <a:pt x="1260423" y="519769"/>
                </a:lnTo>
                <a:lnTo>
                  <a:pt x="1330912" y="520381"/>
                </a:lnTo>
                <a:lnTo>
                  <a:pt x="1356247" y="520934"/>
                </a:lnTo>
                <a:lnTo>
                  <a:pt x="1380566" y="520786"/>
                </a:lnTo>
                <a:lnTo>
                  <a:pt x="1385654" y="518264"/>
                </a:lnTo>
                <a:lnTo>
                  <a:pt x="1387474" y="509422"/>
                </a:lnTo>
                <a:lnTo>
                  <a:pt x="1387717" y="490314"/>
                </a:lnTo>
                <a:lnTo>
                  <a:pt x="1387530" y="14375"/>
                </a:lnTo>
                <a:lnTo>
                  <a:pt x="1387019" y="7905"/>
                </a:lnTo>
                <a:lnTo>
                  <a:pt x="1386054" y="1085"/>
                </a:lnTo>
                <a:lnTo>
                  <a:pt x="1382764" y="1186"/>
                </a:lnTo>
                <a:lnTo>
                  <a:pt x="1377189" y="1009"/>
                </a:lnTo>
                <a:lnTo>
                  <a:pt x="1363826" y="1311"/>
                </a:lnTo>
                <a:lnTo>
                  <a:pt x="1316728" y="1643"/>
                </a:lnTo>
                <a:lnTo>
                  <a:pt x="406739" y="0"/>
                </a:lnTo>
                <a:close/>
              </a:path>
            </a:pathLst>
          </a:custGeom>
          <a:solidFill>
            <a:srgbClr val="18ACD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1" name="bg object 41"/>
          <p:cNvPicPr/>
          <p:nvPr/>
        </p:nvPicPr>
        <p:blipFill>
          <a:blip r:embed="rId19" cstate="print"/>
          <a:stretch>
            <a:fillRect/>
          </a:stretch>
        </p:blipFill>
        <p:spPr>
          <a:xfrm>
            <a:off x="1198372" y="1607312"/>
            <a:ext cx="1911095" cy="521207"/>
          </a:xfrm>
          <a:prstGeom prst="rect">
            <a:avLst/>
          </a:prstGeom>
        </p:spPr>
      </p:pic>
      <p:sp>
        <p:nvSpPr>
          <p:cNvPr id="42" name="bg object 42"/>
          <p:cNvSpPr/>
          <p:nvPr/>
        </p:nvSpPr>
        <p:spPr>
          <a:xfrm>
            <a:off x="1318107" y="1710145"/>
            <a:ext cx="1526540" cy="139065"/>
          </a:xfrm>
          <a:custGeom>
            <a:avLst/>
            <a:gdLst/>
            <a:ahLst/>
            <a:cxnLst/>
            <a:rect l="l" t="t" r="r" b="b"/>
            <a:pathLst>
              <a:path w="1526539" h="139064">
                <a:moveTo>
                  <a:pt x="1517518" y="0"/>
                </a:moveTo>
                <a:lnTo>
                  <a:pt x="8567" y="0"/>
                </a:lnTo>
                <a:lnTo>
                  <a:pt x="3297" y="546"/>
                </a:lnTo>
                <a:lnTo>
                  <a:pt x="2598" y="2857"/>
                </a:lnTo>
                <a:lnTo>
                  <a:pt x="1316" y="10591"/>
                </a:lnTo>
                <a:lnTo>
                  <a:pt x="125" y="36375"/>
                </a:lnTo>
                <a:lnTo>
                  <a:pt x="0" y="66436"/>
                </a:lnTo>
                <a:lnTo>
                  <a:pt x="1087" y="138201"/>
                </a:lnTo>
                <a:lnTo>
                  <a:pt x="8567" y="138722"/>
                </a:lnTo>
                <a:lnTo>
                  <a:pt x="1518585" y="138658"/>
                </a:lnTo>
                <a:lnTo>
                  <a:pt x="1525709" y="138328"/>
                </a:lnTo>
                <a:lnTo>
                  <a:pt x="1525531" y="124790"/>
                </a:lnTo>
                <a:lnTo>
                  <a:pt x="1525938" y="118237"/>
                </a:lnTo>
                <a:lnTo>
                  <a:pt x="1526336" y="97933"/>
                </a:lnTo>
                <a:lnTo>
                  <a:pt x="1526366" y="45844"/>
                </a:lnTo>
                <a:lnTo>
                  <a:pt x="1526065" y="24104"/>
                </a:lnTo>
                <a:lnTo>
                  <a:pt x="1525230" y="9404"/>
                </a:lnTo>
                <a:lnTo>
                  <a:pt x="1522993" y="3005"/>
                </a:lnTo>
                <a:lnTo>
                  <a:pt x="1517518" y="0"/>
                </a:lnTo>
                <a:close/>
              </a:path>
            </a:pathLst>
          </a:custGeom>
          <a:solidFill>
            <a:srgbClr val="38B8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bg object 43"/>
          <p:cNvSpPr/>
          <p:nvPr/>
        </p:nvSpPr>
        <p:spPr>
          <a:xfrm>
            <a:off x="1953945" y="3775633"/>
            <a:ext cx="5389245" cy="1956435"/>
          </a:xfrm>
          <a:custGeom>
            <a:avLst/>
            <a:gdLst/>
            <a:ahLst/>
            <a:cxnLst/>
            <a:rect l="l" t="t" r="r" b="b"/>
            <a:pathLst>
              <a:path w="5389245" h="1956435">
                <a:moveTo>
                  <a:pt x="1087716" y="1954911"/>
                </a:moveTo>
                <a:lnTo>
                  <a:pt x="1085481" y="1952536"/>
                </a:lnTo>
                <a:lnTo>
                  <a:pt x="1078788" y="1948776"/>
                </a:lnTo>
                <a:lnTo>
                  <a:pt x="1053439" y="1935899"/>
                </a:lnTo>
                <a:lnTo>
                  <a:pt x="1030859" y="1923783"/>
                </a:lnTo>
                <a:lnTo>
                  <a:pt x="987717" y="1898891"/>
                </a:lnTo>
                <a:lnTo>
                  <a:pt x="965009" y="1886254"/>
                </a:lnTo>
                <a:lnTo>
                  <a:pt x="926579" y="1867052"/>
                </a:lnTo>
                <a:lnTo>
                  <a:pt x="888314" y="1846999"/>
                </a:lnTo>
                <a:lnTo>
                  <a:pt x="851560" y="1824863"/>
                </a:lnTo>
                <a:lnTo>
                  <a:pt x="817651" y="1799412"/>
                </a:lnTo>
                <a:lnTo>
                  <a:pt x="783882" y="1771434"/>
                </a:lnTo>
                <a:lnTo>
                  <a:pt x="750531" y="1742059"/>
                </a:lnTo>
                <a:lnTo>
                  <a:pt x="718007" y="1711947"/>
                </a:lnTo>
                <a:lnTo>
                  <a:pt x="686701" y="1681759"/>
                </a:lnTo>
                <a:lnTo>
                  <a:pt x="647192" y="1630057"/>
                </a:lnTo>
                <a:lnTo>
                  <a:pt x="628357" y="1604251"/>
                </a:lnTo>
                <a:lnTo>
                  <a:pt x="605205" y="1582483"/>
                </a:lnTo>
                <a:lnTo>
                  <a:pt x="581977" y="1572234"/>
                </a:lnTo>
                <a:lnTo>
                  <a:pt x="555802" y="1567649"/>
                </a:lnTo>
                <a:lnTo>
                  <a:pt x="529361" y="1568297"/>
                </a:lnTo>
                <a:lnTo>
                  <a:pt x="505358" y="1573669"/>
                </a:lnTo>
                <a:lnTo>
                  <a:pt x="461225" y="1597837"/>
                </a:lnTo>
                <a:lnTo>
                  <a:pt x="368363" y="1649628"/>
                </a:lnTo>
                <a:lnTo>
                  <a:pt x="132410" y="1783016"/>
                </a:lnTo>
                <a:lnTo>
                  <a:pt x="22390" y="1844814"/>
                </a:lnTo>
                <a:lnTo>
                  <a:pt x="9436" y="1852447"/>
                </a:lnTo>
                <a:lnTo>
                  <a:pt x="3251" y="1856460"/>
                </a:lnTo>
                <a:lnTo>
                  <a:pt x="50" y="1861845"/>
                </a:lnTo>
                <a:lnTo>
                  <a:pt x="0" y="1871065"/>
                </a:lnTo>
                <a:lnTo>
                  <a:pt x="1727" y="1887740"/>
                </a:lnTo>
                <a:lnTo>
                  <a:pt x="10477" y="1928114"/>
                </a:lnTo>
                <a:lnTo>
                  <a:pt x="904087" y="1956142"/>
                </a:lnTo>
                <a:lnTo>
                  <a:pt x="1038402" y="1955584"/>
                </a:lnTo>
                <a:lnTo>
                  <a:pt x="1087716" y="1954911"/>
                </a:lnTo>
                <a:close/>
              </a:path>
              <a:path w="5389245" h="1956435">
                <a:moveTo>
                  <a:pt x="2344890" y="904773"/>
                </a:moveTo>
                <a:lnTo>
                  <a:pt x="2343848" y="854290"/>
                </a:lnTo>
                <a:lnTo>
                  <a:pt x="2340178" y="806767"/>
                </a:lnTo>
                <a:lnTo>
                  <a:pt x="2333955" y="759675"/>
                </a:lnTo>
                <a:lnTo>
                  <a:pt x="2325243" y="713105"/>
                </a:lnTo>
                <a:lnTo>
                  <a:pt x="2314079" y="667169"/>
                </a:lnTo>
                <a:lnTo>
                  <a:pt x="2300554" y="621957"/>
                </a:lnTo>
                <a:lnTo>
                  <a:pt x="2284704" y="577570"/>
                </a:lnTo>
                <a:lnTo>
                  <a:pt x="2266607" y="534098"/>
                </a:lnTo>
                <a:lnTo>
                  <a:pt x="2246312" y="491642"/>
                </a:lnTo>
                <a:lnTo>
                  <a:pt x="2223884" y="450316"/>
                </a:lnTo>
                <a:lnTo>
                  <a:pt x="2199386" y="410197"/>
                </a:lnTo>
                <a:lnTo>
                  <a:pt x="2172881" y="371386"/>
                </a:lnTo>
                <a:lnTo>
                  <a:pt x="2144407" y="333997"/>
                </a:lnTo>
                <a:lnTo>
                  <a:pt x="2114054" y="298119"/>
                </a:lnTo>
                <a:lnTo>
                  <a:pt x="2081872" y="263842"/>
                </a:lnTo>
                <a:lnTo>
                  <a:pt x="2047925" y="231279"/>
                </a:lnTo>
                <a:lnTo>
                  <a:pt x="2012251" y="200520"/>
                </a:lnTo>
                <a:lnTo>
                  <a:pt x="1974938" y="171653"/>
                </a:lnTo>
                <a:lnTo>
                  <a:pt x="1936038" y="144805"/>
                </a:lnTo>
                <a:lnTo>
                  <a:pt x="1895614" y="120040"/>
                </a:lnTo>
                <a:lnTo>
                  <a:pt x="1853717" y="97472"/>
                </a:lnTo>
                <a:lnTo>
                  <a:pt x="1812836" y="77584"/>
                </a:lnTo>
                <a:lnTo>
                  <a:pt x="1771650" y="60058"/>
                </a:lnTo>
                <a:lnTo>
                  <a:pt x="1730235" y="44843"/>
                </a:lnTo>
                <a:lnTo>
                  <a:pt x="1688655" y="31927"/>
                </a:lnTo>
                <a:lnTo>
                  <a:pt x="1646961" y="21234"/>
                </a:lnTo>
                <a:lnTo>
                  <a:pt x="1605216" y="12750"/>
                </a:lnTo>
                <a:lnTo>
                  <a:pt x="1563458" y="6426"/>
                </a:lnTo>
                <a:lnTo>
                  <a:pt x="1521777" y="2222"/>
                </a:lnTo>
                <a:lnTo>
                  <a:pt x="1480223" y="88"/>
                </a:lnTo>
                <a:lnTo>
                  <a:pt x="1438846" y="0"/>
                </a:lnTo>
                <a:lnTo>
                  <a:pt x="1397698" y="1892"/>
                </a:lnTo>
                <a:lnTo>
                  <a:pt x="1356855" y="5740"/>
                </a:lnTo>
                <a:lnTo>
                  <a:pt x="1316367" y="11493"/>
                </a:lnTo>
                <a:lnTo>
                  <a:pt x="1276299" y="19126"/>
                </a:lnTo>
                <a:lnTo>
                  <a:pt x="1236700" y="28575"/>
                </a:lnTo>
                <a:lnTo>
                  <a:pt x="1197648" y="39827"/>
                </a:lnTo>
                <a:lnTo>
                  <a:pt x="1159167" y="52806"/>
                </a:lnTo>
                <a:lnTo>
                  <a:pt x="1121346" y="67500"/>
                </a:lnTo>
                <a:lnTo>
                  <a:pt x="1084237" y="83845"/>
                </a:lnTo>
                <a:lnTo>
                  <a:pt x="1047889" y="101815"/>
                </a:lnTo>
                <a:lnTo>
                  <a:pt x="1012367" y="121373"/>
                </a:lnTo>
                <a:lnTo>
                  <a:pt x="977734" y="142455"/>
                </a:lnTo>
                <a:lnTo>
                  <a:pt x="944054" y="165049"/>
                </a:lnTo>
                <a:lnTo>
                  <a:pt x="911364" y="189090"/>
                </a:lnTo>
                <a:lnTo>
                  <a:pt x="879741" y="214541"/>
                </a:lnTo>
                <a:lnTo>
                  <a:pt x="849223" y="241363"/>
                </a:lnTo>
                <a:lnTo>
                  <a:pt x="819899" y="269519"/>
                </a:lnTo>
                <a:lnTo>
                  <a:pt x="791806" y="298970"/>
                </a:lnTo>
                <a:lnTo>
                  <a:pt x="765022" y="329666"/>
                </a:lnTo>
                <a:lnTo>
                  <a:pt x="739584" y="361569"/>
                </a:lnTo>
                <a:lnTo>
                  <a:pt x="715556" y="394639"/>
                </a:lnTo>
                <a:lnTo>
                  <a:pt x="693000" y="428828"/>
                </a:lnTo>
                <a:lnTo>
                  <a:pt x="671982" y="464108"/>
                </a:lnTo>
                <a:lnTo>
                  <a:pt x="652538" y="500418"/>
                </a:lnTo>
                <a:lnTo>
                  <a:pt x="634758" y="537743"/>
                </a:lnTo>
                <a:lnTo>
                  <a:pt x="618680" y="576008"/>
                </a:lnTo>
                <a:lnTo>
                  <a:pt x="604367" y="615200"/>
                </a:lnTo>
                <a:lnTo>
                  <a:pt x="591883" y="655269"/>
                </a:lnTo>
                <a:lnTo>
                  <a:pt x="581279" y="696175"/>
                </a:lnTo>
                <a:lnTo>
                  <a:pt x="572617" y="737870"/>
                </a:lnTo>
                <a:lnTo>
                  <a:pt x="565950" y="780326"/>
                </a:lnTo>
                <a:lnTo>
                  <a:pt x="561352" y="823480"/>
                </a:lnTo>
                <a:lnTo>
                  <a:pt x="558863" y="867308"/>
                </a:lnTo>
                <a:lnTo>
                  <a:pt x="558558" y="911758"/>
                </a:lnTo>
                <a:lnTo>
                  <a:pt x="560489" y="956805"/>
                </a:lnTo>
                <a:lnTo>
                  <a:pt x="564705" y="1002385"/>
                </a:lnTo>
                <a:lnTo>
                  <a:pt x="571169" y="1050632"/>
                </a:lnTo>
                <a:lnTo>
                  <a:pt x="580186" y="1098181"/>
                </a:lnTo>
                <a:lnTo>
                  <a:pt x="591693" y="1144955"/>
                </a:lnTo>
                <a:lnTo>
                  <a:pt x="605650" y="1190879"/>
                </a:lnTo>
                <a:lnTo>
                  <a:pt x="621969" y="1235862"/>
                </a:lnTo>
                <a:lnTo>
                  <a:pt x="640613" y="1279791"/>
                </a:lnTo>
                <a:lnTo>
                  <a:pt x="661504" y="1322603"/>
                </a:lnTo>
                <a:lnTo>
                  <a:pt x="684593" y="1364208"/>
                </a:lnTo>
                <a:lnTo>
                  <a:pt x="709815" y="1404518"/>
                </a:lnTo>
                <a:lnTo>
                  <a:pt x="737108" y="1443431"/>
                </a:lnTo>
                <a:lnTo>
                  <a:pt x="766406" y="1480870"/>
                </a:lnTo>
                <a:lnTo>
                  <a:pt x="797661" y="1516748"/>
                </a:lnTo>
                <a:lnTo>
                  <a:pt x="830795" y="1550974"/>
                </a:lnTo>
                <a:lnTo>
                  <a:pt x="865771" y="1583474"/>
                </a:lnTo>
                <a:lnTo>
                  <a:pt x="902500" y="1614131"/>
                </a:lnTo>
                <a:lnTo>
                  <a:pt x="940930" y="1642872"/>
                </a:lnTo>
                <a:lnTo>
                  <a:pt x="958773" y="1654644"/>
                </a:lnTo>
                <a:lnTo>
                  <a:pt x="956119" y="1652117"/>
                </a:lnTo>
                <a:lnTo>
                  <a:pt x="911618" y="1614703"/>
                </a:lnTo>
                <a:lnTo>
                  <a:pt x="875868" y="1581073"/>
                </a:lnTo>
                <a:lnTo>
                  <a:pt x="842073" y="1545475"/>
                </a:lnTo>
                <a:lnTo>
                  <a:pt x="810336" y="1507959"/>
                </a:lnTo>
                <a:lnTo>
                  <a:pt x="780796" y="1468628"/>
                </a:lnTo>
                <a:lnTo>
                  <a:pt x="753567" y="1427530"/>
                </a:lnTo>
                <a:lnTo>
                  <a:pt x="728751" y="1384757"/>
                </a:lnTo>
                <a:lnTo>
                  <a:pt x="706475" y="1340358"/>
                </a:lnTo>
                <a:lnTo>
                  <a:pt x="686866" y="1294422"/>
                </a:lnTo>
                <a:lnTo>
                  <a:pt x="670699" y="1250632"/>
                </a:lnTo>
                <a:lnTo>
                  <a:pt x="657212" y="1206474"/>
                </a:lnTo>
                <a:lnTo>
                  <a:pt x="646341" y="1162050"/>
                </a:lnTo>
                <a:lnTo>
                  <a:pt x="638060" y="1117434"/>
                </a:lnTo>
                <a:lnTo>
                  <a:pt x="632320" y="1072730"/>
                </a:lnTo>
                <a:lnTo>
                  <a:pt x="629056" y="1028039"/>
                </a:lnTo>
                <a:lnTo>
                  <a:pt x="628243" y="983462"/>
                </a:lnTo>
                <a:lnTo>
                  <a:pt x="629831" y="939063"/>
                </a:lnTo>
                <a:lnTo>
                  <a:pt x="633768" y="894969"/>
                </a:lnTo>
                <a:lnTo>
                  <a:pt x="640016" y="851242"/>
                </a:lnTo>
                <a:lnTo>
                  <a:pt x="648525" y="807999"/>
                </a:lnTo>
                <a:lnTo>
                  <a:pt x="659257" y="765327"/>
                </a:lnTo>
                <a:lnTo>
                  <a:pt x="672147" y="723315"/>
                </a:lnTo>
                <a:lnTo>
                  <a:pt x="687158" y="682066"/>
                </a:lnTo>
                <a:lnTo>
                  <a:pt x="704253" y="641667"/>
                </a:lnTo>
                <a:lnTo>
                  <a:pt x="723379" y="602221"/>
                </a:lnTo>
                <a:lnTo>
                  <a:pt x="744486" y="563803"/>
                </a:lnTo>
                <a:lnTo>
                  <a:pt x="767537" y="526516"/>
                </a:lnTo>
                <a:lnTo>
                  <a:pt x="792467" y="490461"/>
                </a:lnTo>
                <a:lnTo>
                  <a:pt x="819264" y="455726"/>
                </a:lnTo>
                <a:lnTo>
                  <a:pt x="847852" y="422414"/>
                </a:lnTo>
                <a:lnTo>
                  <a:pt x="878205" y="390601"/>
                </a:lnTo>
                <a:lnTo>
                  <a:pt x="910259" y="360387"/>
                </a:lnTo>
                <a:lnTo>
                  <a:pt x="943978" y="331863"/>
                </a:lnTo>
                <a:lnTo>
                  <a:pt x="979322" y="305142"/>
                </a:lnTo>
                <a:lnTo>
                  <a:pt x="1016228" y="280289"/>
                </a:lnTo>
                <a:lnTo>
                  <a:pt x="1054671" y="257429"/>
                </a:lnTo>
                <a:lnTo>
                  <a:pt x="1094587" y="236626"/>
                </a:lnTo>
                <a:lnTo>
                  <a:pt x="1135938" y="217995"/>
                </a:lnTo>
                <a:lnTo>
                  <a:pt x="1178687" y="201612"/>
                </a:lnTo>
                <a:lnTo>
                  <a:pt x="1222768" y="187579"/>
                </a:lnTo>
                <a:lnTo>
                  <a:pt x="1268145" y="175996"/>
                </a:lnTo>
                <a:lnTo>
                  <a:pt x="1312379" y="167411"/>
                </a:lnTo>
                <a:lnTo>
                  <a:pt x="1355979" y="161086"/>
                </a:lnTo>
                <a:lnTo>
                  <a:pt x="1398917" y="156959"/>
                </a:lnTo>
                <a:lnTo>
                  <a:pt x="1441183" y="154978"/>
                </a:lnTo>
                <a:lnTo>
                  <a:pt x="1482725" y="155092"/>
                </a:lnTo>
                <a:lnTo>
                  <a:pt x="1523530" y="157238"/>
                </a:lnTo>
                <a:lnTo>
                  <a:pt x="1563573" y="161353"/>
                </a:lnTo>
                <a:lnTo>
                  <a:pt x="1602816" y="167386"/>
                </a:lnTo>
                <a:lnTo>
                  <a:pt x="1641246" y="175272"/>
                </a:lnTo>
                <a:lnTo>
                  <a:pt x="1678813" y="184975"/>
                </a:lnTo>
                <a:lnTo>
                  <a:pt x="1715516" y="196418"/>
                </a:lnTo>
                <a:lnTo>
                  <a:pt x="1751304" y="209550"/>
                </a:lnTo>
                <a:lnTo>
                  <a:pt x="1820062" y="240652"/>
                </a:lnTo>
                <a:lnTo>
                  <a:pt x="1884883" y="277837"/>
                </a:lnTo>
                <a:lnTo>
                  <a:pt x="1945525" y="320636"/>
                </a:lnTo>
                <a:lnTo>
                  <a:pt x="2001799" y="368592"/>
                </a:lnTo>
                <a:lnTo>
                  <a:pt x="2053450" y="421259"/>
                </a:lnTo>
                <a:lnTo>
                  <a:pt x="2100287" y="478167"/>
                </a:lnTo>
                <a:lnTo>
                  <a:pt x="2142083" y="538873"/>
                </a:lnTo>
                <a:lnTo>
                  <a:pt x="2178608" y="602919"/>
                </a:lnTo>
                <a:lnTo>
                  <a:pt x="2209660" y="669848"/>
                </a:lnTo>
                <a:lnTo>
                  <a:pt x="2235009" y="739190"/>
                </a:lnTo>
                <a:lnTo>
                  <a:pt x="2254427" y="810501"/>
                </a:lnTo>
                <a:lnTo>
                  <a:pt x="2267712" y="883335"/>
                </a:lnTo>
                <a:lnTo>
                  <a:pt x="2274633" y="957224"/>
                </a:lnTo>
                <a:lnTo>
                  <a:pt x="2275636" y="994410"/>
                </a:lnTo>
                <a:lnTo>
                  <a:pt x="2274976" y="1031709"/>
                </a:lnTo>
                <a:lnTo>
                  <a:pt x="2268512" y="1106335"/>
                </a:lnTo>
                <a:lnTo>
                  <a:pt x="2255037" y="1180642"/>
                </a:lnTo>
                <a:lnTo>
                  <a:pt x="2234323" y="1254188"/>
                </a:lnTo>
                <a:lnTo>
                  <a:pt x="2221192" y="1290535"/>
                </a:lnTo>
                <a:lnTo>
                  <a:pt x="2206155" y="1326515"/>
                </a:lnTo>
                <a:lnTo>
                  <a:pt x="2189213" y="1362075"/>
                </a:lnTo>
                <a:lnTo>
                  <a:pt x="2170315" y="1397152"/>
                </a:lnTo>
                <a:lnTo>
                  <a:pt x="2149437" y="1431709"/>
                </a:lnTo>
                <a:lnTo>
                  <a:pt x="2126564" y="1465656"/>
                </a:lnTo>
                <a:lnTo>
                  <a:pt x="2101659" y="1498968"/>
                </a:lnTo>
                <a:lnTo>
                  <a:pt x="2074710" y="1531569"/>
                </a:lnTo>
                <a:lnTo>
                  <a:pt x="2045665" y="1563408"/>
                </a:lnTo>
                <a:lnTo>
                  <a:pt x="2014512" y="1594434"/>
                </a:lnTo>
                <a:lnTo>
                  <a:pt x="1981212" y="1624571"/>
                </a:lnTo>
                <a:lnTo>
                  <a:pt x="1953628" y="1647837"/>
                </a:lnTo>
                <a:lnTo>
                  <a:pt x="1948192" y="1653209"/>
                </a:lnTo>
                <a:lnTo>
                  <a:pt x="1987473" y="1625422"/>
                </a:lnTo>
                <a:lnTo>
                  <a:pt x="2025129" y="1595424"/>
                </a:lnTo>
                <a:lnTo>
                  <a:pt x="2061095" y="1563331"/>
                </a:lnTo>
                <a:lnTo>
                  <a:pt x="2095296" y="1529257"/>
                </a:lnTo>
                <a:lnTo>
                  <a:pt x="2127656" y="1493316"/>
                </a:lnTo>
                <a:lnTo>
                  <a:pt x="2158085" y="1455597"/>
                </a:lnTo>
                <a:lnTo>
                  <a:pt x="2186521" y="1416227"/>
                </a:lnTo>
                <a:lnTo>
                  <a:pt x="2212873" y="1375295"/>
                </a:lnTo>
                <a:lnTo>
                  <a:pt x="2237067" y="1332941"/>
                </a:lnTo>
                <a:lnTo>
                  <a:pt x="2259025" y="1289240"/>
                </a:lnTo>
                <a:lnTo>
                  <a:pt x="2278659" y="1244320"/>
                </a:lnTo>
                <a:lnTo>
                  <a:pt x="2295918" y="1198295"/>
                </a:lnTo>
                <a:lnTo>
                  <a:pt x="2310701" y="1151255"/>
                </a:lnTo>
                <a:lnTo>
                  <a:pt x="2322944" y="1103325"/>
                </a:lnTo>
                <a:lnTo>
                  <a:pt x="2332558" y="1054595"/>
                </a:lnTo>
                <a:lnTo>
                  <a:pt x="2339479" y="1005192"/>
                </a:lnTo>
                <a:lnTo>
                  <a:pt x="2343620" y="955217"/>
                </a:lnTo>
                <a:lnTo>
                  <a:pt x="2344890" y="904773"/>
                </a:lnTo>
                <a:close/>
              </a:path>
              <a:path w="5389245" h="1956435">
                <a:moveTo>
                  <a:pt x="5388838" y="1223429"/>
                </a:moveTo>
                <a:lnTo>
                  <a:pt x="5378120" y="1153604"/>
                </a:lnTo>
                <a:lnTo>
                  <a:pt x="5355145" y="1116088"/>
                </a:lnTo>
                <a:lnTo>
                  <a:pt x="5320855" y="1090091"/>
                </a:lnTo>
                <a:lnTo>
                  <a:pt x="5277586" y="1078699"/>
                </a:lnTo>
                <a:lnTo>
                  <a:pt x="3624440" y="1078598"/>
                </a:lnTo>
                <a:lnTo>
                  <a:pt x="3606635" y="1083284"/>
                </a:lnTo>
                <a:lnTo>
                  <a:pt x="3570617" y="1103579"/>
                </a:lnTo>
                <a:lnTo>
                  <a:pt x="3533965" y="1137831"/>
                </a:lnTo>
                <a:lnTo>
                  <a:pt x="3521138" y="1183157"/>
                </a:lnTo>
                <a:lnTo>
                  <a:pt x="3521443" y="1773326"/>
                </a:lnTo>
                <a:lnTo>
                  <a:pt x="3531565" y="1815134"/>
                </a:lnTo>
                <a:lnTo>
                  <a:pt x="3554590" y="1838934"/>
                </a:lnTo>
                <a:lnTo>
                  <a:pt x="3586797" y="1848535"/>
                </a:lnTo>
                <a:lnTo>
                  <a:pt x="3624440" y="1847773"/>
                </a:lnTo>
                <a:lnTo>
                  <a:pt x="3663759" y="1840445"/>
                </a:lnTo>
                <a:lnTo>
                  <a:pt x="3701021" y="1830374"/>
                </a:lnTo>
                <a:lnTo>
                  <a:pt x="5242090" y="1395615"/>
                </a:lnTo>
                <a:lnTo>
                  <a:pt x="5311787" y="1375549"/>
                </a:lnTo>
                <a:lnTo>
                  <a:pt x="5351170" y="1341031"/>
                </a:lnTo>
                <a:lnTo>
                  <a:pt x="5379402" y="1293571"/>
                </a:lnTo>
                <a:lnTo>
                  <a:pt x="5388216" y="1247267"/>
                </a:lnTo>
                <a:lnTo>
                  <a:pt x="5388838" y="1223429"/>
                </a:lnTo>
                <a:close/>
              </a:path>
            </a:pathLst>
          </a:custGeom>
          <a:solidFill>
            <a:srgbClr val="D0D3D2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4" name="bg object 44"/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5355843" y="4752848"/>
            <a:ext cx="740663" cy="640079"/>
          </a:xfrm>
          <a:prstGeom prst="rect">
            <a:avLst/>
          </a:prstGeom>
        </p:spPr>
      </p:pic>
      <p:sp>
        <p:nvSpPr>
          <p:cNvPr id="45" name="bg object 45"/>
          <p:cNvSpPr/>
          <p:nvPr/>
        </p:nvSpPr>
        <p:spPr>
          <a:xfrm>
            <a:off x="5475310" y="4856084"/>
            <a:ext cx="358140" cy="256540"/>
          </a:xfrm>
          <a:custGeom>
            <a:avLst/>
            <a:gdLst/>
            <a:ahLst/>
            <a:cxnLst/>
            <a:rect l="l" t="t" r="r" b="b"/>
            <a:pathLst>
              <a:path w="358139" h="256539">
                <a:moveTo>
                  <a:pt x="139182" y="0"/>
                </a:moveTo>
                <a:lnTo>
                  <a:pt x="97072" y="1527"/>
                </a:lnTo>
                <a:lnTo>
                  <a:pt x="58768" y="10292"/>
                </a:lnTo>
                <a:lnTo>
                  <a:pt x="5727" y="67245"/>
                </a:lnTo>
                <a:lnTo>
                  <a:pt x="0" y="138025"/>
                </a:lnTo>
                <a:lnTo>
                  <a:pt x="491" y="175709"/>
                </a:lnTo>
                <a:lnTo>
                  <a:pt x="381" y="209459"/>
                </a:lnTo>
                <a:lnTo>
                  <a:pt x="660" y="223714"/>
                </a:lnTo>
                <a:lnTo>
                  <a:pt x="657" y="235534"/>
                </a:lnTo>
                <a:lnTo>
                  <a:pt x="2677" y="245280"/>
                </a:lnTo>
                <a:lnTo>
                  <a:pt x="9029" y="253312"/>
                </a:lnTo>
                <a:lnTo>
                  <a:pt x="47309" y="255558"/>
                </a:lnTo>
                <a:lnTo>
                  <a:pt x="101615" y="256318"/>
                </a:lnTo>
                <a:lnTo>
                  <a:pt x="164525" y="256151"/>
                </a:lnTo>
                <a:lnTo>
                  <a:pt x="286473" y="255270"/>
                </a:lnTo>
                <a:lnTo>
                  <a:pt x="330669" y="255674"/>
                </a:lnTo>
                <a:lnTo>
                  <a:pt x="358013" y="215708"/>
                </a:lnTo>
                <a:lnTo>
                  <a:pt x="358055" y="74018"/>
                </a:lnTo>
                <a:lnTo>
                  <a:pt x="357886" y="27786"/>
                </a:lnTo>
                <a:lnTo>
                  <a:pt x="326986" y="1001"/>
                </a:lnTo>
                <a:lnTo>
                  <a:pt x="222669" y="951"/>
                </a:lnTo>
                <a:lnTo>
                  <a:pt x="182060" y="1283"/>
                </a:lnTo>
                <a:lnTo>
                  <a:pt x="139182" y="0"/>
                </a:lnTo>
                <a:close/>
              </a:path>
            </a:pathLst>
          </a:custGeom>
          <a:solidFill>
            <a:srgbClr val="556791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6" name="bg object 46"/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5718555" y="4752848"/>
            <a:ext cx="1935479" cy="640079"/>
          </a:xfrm>
          <a:prstGeom prst="rect">
            <a:avLst/>
          </a:prstGeom>
        </p:spPr>
      </p:pic>
      <p:sp>
        <p:nvSpPr>
          <p:cNvPr id="47" name="bg object 47"/>
          <p:cNvSpPr/>
          <p:nvPr/>
        </p:nvSpPr>
        <p:spPr>
          <a:xfrm>
            <a:off x="5840039" y="4857503"/>
            <a:ext cx="1551305" cy="255270"/>
          </a:xfrm>
          <a:custGeom>
            <a:avLst/>
            <a:gdLst/>
            <a:ahLst/>
            <a:cxnLst/>
            <a:rect l="l" t="t" r="r" b="b"/>
            <a:pathLst>
              <a:path w="1551304" h="255270">
                <a:moveTo>
                  <a:pt x="1478654" y="0"/>
                </a:moveTo>
                <a:lnTo>
                  <a:pt x="9060" y="63"/>
                </a:lnTo>
                <a:lnTo>
                  <a:pt x="0" y="52946"/>
                </a:lnTo>
                <a:lnTo>
                  <a:pt x="108" y="110231"/>
                </a:lnTo>
                <a:lnTo>
                  <a:pt x="686" y="168965"/>
                </a:lnTo>
                <a:lnTo>
                  <a:pt x="439" y="228790"/>
                </a:lnTo>
                <a:lnTo>
                  <a:pt x="41821" y="253814"/>
                </a:lnTo>
                <a:lnTo>
                  <a:pt x="178042" y="254801"/>
                </a:lnTo>
                <a:lnTo>
                  <a:pt x="1510035" y="254406"/>
                </a:lnTo>
                <a:lnTo>
                  <a:pt x="1533111" y="226048"/>
                </a:lnTo>
                <a:lnTo>
                  <a:pt x="1546470" y="184092"/>
                </a:lnTo>
                <a:lnTo>
                  <a:pt x="1550822" y="136452"/>
                </a:lnTo>
                <a:lnTo>
                  <a:pt x="1546877" y="91042"/>
                </a:lnTo>
                <a:lnTo>
                  <a:pt x="1527400" y="43050"/>
                </a:lnTo>
                <a:lnTo>
                  <a:pt x="1497132" y="9144"/>
                </a:lnTo>
                <a:lnTo>
                  <a:pt x="1486629" y="228"/>
                </a:lnTo>
                <a:lnTo>
                  <a:pt x="1478654" y="0"/>
                </a:lnTo>
                <a:close/>
              </a:path>
            </a:pathLst>
          </a:custGeom>
          <a:solidFill>
            <a:srgbClr val="F8AC5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bg object 48"/>
          <p:cNvSpPr/>
          <p:nvPr/>
        </p:nvSpPr>
        <p:spPr>
          <a:xfrm>
            <a:off x="612051" y="3259480"/>
            <a:ext cx="4236720" cy="2476500"/>
          </a:xfrm>
          <a:custGeom>
            <a:avLst/>
            <a:gdLst/>
            <a:ahLst/>
            <a:cxnLst/>
            <a:rect l="l" t="t" r="r" b="b"/>
            <a:pathLst>
              <a:path w="4236720" h="2476500">
                <a:moveTo>
                  <a:pt x="1825866" y="1936661"/>
                </a:moveTo>
                <a:lnTo>
                  <a:pt x="1825701" y="1894166"/>
                </a:lnTo>
                <a:lnTo>
                  <a:pt x="1815020" y="1849704"/>
                </a:lnTo>
                <a:lnTo>
                  <a:pt x="1800428" y="1805609"/>
                </a:lnTo>
                <a:lnTo>
                  <a:pt x="1788490" y="1764245"/>
                </a:lnTo>
                <a:lnTo>
                  <a:pt x="1775498" y="1711312"/>
                </a:lnTo>
                <a:lnTo>
                  <a:pt x="1764842" y="1657527"/>
                </a:lnTo>
                <a:lnTo>
                  <a:pt x="1756486" y="1603108"/>
                </a:lnTo>
                <a:lnTo>
                  <a:pt x="1750390" y="1548269"/>
                </a:lnTo>
                <a:lnTo>
                  <a:pt x="1746504" y="1493227"/>
                </a:lnTo>
                <a:lnTo>
                  <a:pt x="1745869" y="1442554"/>
                </a:lnTo>
                <a:lnTo>
                  <a:pt x="1748891" y="1391500"/>
                </a:lnTo>
                <a:lnTo>
                  <a:pt x="1755101" y="1340421"/>
                </a:lnTo>
                <a:lnTo>
                  <a:pt x="1764017" y="1289634"/>
                </a:lnTo>
                <a:lnTo>
                  <a:pt x="1775167" y="1239443"/>
                </a:lnTo>
                <a:lnTo>
                  <a:pt x="1803463" y="1152829"/>
                </a:lnTo>
                <a:lnTo>
                  <a:pt x="1811375" y="1123683"/>
                </a:lnTo>
                <a:lnTo>
                  <a:pt x="1813953" y="1074991"/>
                </a:lnTo>
                <a:lnTo>
                  <a:pt x="1795513" y="1033589"/>
                </a:lnTo>
                <a:lnTo>
                  <a:pt x="1762874" y="999363"/>
                </a:lnTo>
                <a:lnTo>
                  <a:pt x="1722894" y="972210"/>
                </a:lnTo>
                <a:lnTo>
                  <a:pt x="1685124" y="949820"/>
                </a:lnTo>
                <a:lnTo>
                  <a:pt x="1611998" y="908215"/>
                </a:lnTo>
                <a:lnTo>
                  <a:pt x="1528419" y="859790"/>
                </a:lnTo>
                <a:lnTo>
                  <a:pt x="1395323" y="781227"/>
                </a:lnTo>
                <a:lnTo>
                  <a:pt x="1350454" y="755332"/>
                </a:lnTo>
                <a:lnTo>
                  <a:pt x="1304836" y="729805"/>
                </a:lnTo>
                <a:lnTo>
                  <a:pt x="1259662" y="703224"/>
                </a:lnTo>
                <a:lnTo>
                  <a:pt x="1218247" y="671296"/>
                </a:lnTo>
                <a:lnTo>
                  <a:pt x="1179207" y="635622"/>
                </a:lnTo>
                <a:lnTo>
                  <a:pt x="1141183" y="597814"/>
                </a:lnTo>
                <a:lnTo>
                  <a:pt x="1108824" y="557301"/>
                </a:lnTo>
                <a:lnTo>
                  <a:pt x="1084592" y="512724"/>
                </a:lnTo>
                <a:lnTo>
                  <a:pt x="1067308" y="464985"/>
                </a:lnTo>
                <a:lnTo>
                  <a:pt x="1055827" y="414921"/>
                </a:lnTo>
                <a:lnTo>
                  <a:pt x="1048981" y="363448"/>
                </a:lnTo>
                <a:lnTo>
                  <a:pt x="1045603" y="311416"/>
                </a:lnTo>
                <a:lnTo>
                  <a:pt x="1044549" y="259715"/>
                </a:lnTo>
                <a:lnTo>
                  <a:pt x="1044651" y="209207"/>
                </a:lnTo>
                <a:lnTo>
                  <a:pt x="1039241" y="169494"/>
                </a:lnTo>
                <a:lnTo>
                  <a:pt x="1024140" y="131559"/>
                </a:lnTo>
                <a:lnTo>
                  <a:pt x="999629" y="100609"/>
                </a:lnTo>
                <a:lnTo>
                  <a:pt x="966025" y="81826"/>
                </a:lnTo>
                <a:lnTo>
                  <a:pt x="277329" y="1587"/>
                </a:lnTo>
                <a:lnTo>
                  <a:pt x="243268" y="0"/>
                </a:lnTo>
                <a:lnTo>
                  <a:pt x="208661" y="6565"/>
                </a:lnTo>
                <a:lnTo>
                  <a:pt x="153339" y="46570"/>
                </a:lnTo>
                <a:lnTo>
                  <a:pt x="144462" y="93192"/>
                </a:lnTo>
                <a:lnTo>
                  <a:pt x="134175" y="166535"/>
                </a:lnTo>
                <a:lnTo>
                  <a:pt x="122174" y="262623"/>
                </a:lnTo>
                <a:lnTo>
                  <a:pt x="108851" y="376415"/>
                </a:lnTo>
                <a:lnTo>
                  <a:pt x="87350" y="569302"/>
                </a:lnTo>
                <a:lnTo>
                  <a:pt x="31165" y="1093825"/>
                </a:lnTo>
                <a:lnTo>
                  <a:pt x="10033" y="1286090"/>
                </a:lnTo>
                <a:lnTo>
                  <a:pt x="2679" y="1347101"/>
                </a:lnTo>
                <a:lnTo>
                  <a:pt x="0" y="1366621"/>
                </a:lnTo>
                <a:lnTo>
                  <a:pt x="711" y="1404378"/>
                </a:lnTo>
                <a:lnTo>
                  <a:pt x="7353" y="1445348"/>
                </a:lnTo>
                <a:lnTo>
                  <a:pt x="20650" y="1484122"/>
                </a:lnTo>
                <a:lnTo>
                  <a:pt x="884834" y="2426360"/>
                </a:lnTo>
                <a:lnTo>
                  <a:pt x="951877" y="2444800"/>
                </a:lnTo>
                <a:lnTo>
                  <a:pt x="988872" y="2439352"/>
                </a:lnTo>
                <a:lnTo>
                  <a:pt x="1021422" y="2427503"/>
                </a:lnTo>
                <a:lnTo>
                  <a:pt x="1801787" y="1982838"/>
                </a:lnTo>
                <a:lnTo>
                  <a:pt x="1805533" y="1979168"/>
                </a:lnTo>
                <a:lnTo>
                  <a:pt x="1808962" y="1974837"/>
                </a:lnTo>
                <a:lnTo>
                  <a:pt x="1825866" y="1936661"/>
                </a:lnTo>
                <a:close/>
              </a:path>
              <a:path w="4236720" h="2476500">
                <a:moveTo>
                  <a:pt x="4236656" y="2385733"/>
                </a:moveTo>
                <a:lnTo>
                  <a:pt x="3776472" y="2097786"/>
                </a:lnTo>
                <a:lnTo>
                  <a:pt x="3754323" y="2084692"/>
                </a:lnTo>
                <a:lnTo>
                  <a:pt x="3730320" y="2073998"/>
                </a:lnTo>
                <a:lnTo>
                  <a:pt x="3704640" y="2068550"/>
                </a:lnTo>
                <a:lnTo>
                  <a:pt x="3677462" y="2071128"/>
                </a:lnTo>
                <a:lnTo>
                  <a:pt x="3656546" y="2080564"/>
                </a:lnTo>
                <a:lnTo>
                  <a:pt x="3638308" y="2095233"/>
                </a:lnTo>
                <a:lnTo>
                  <a:pt x="3622103" y="2112746"/>
                </a:lnTo>
                <a:lnTo>
                  <a:pt x="3578364" y="2166035"/>
                </a:lnTo>
                <a:lnTo>
                  <a:pt x="3549154" y="2200859"/>
                </a:lnTo>
                <a:lnTo>
                  <a:pt x="3518776" y="2234679"/>
                </a:lnTo>
                <a:lnTo>
                  <a:pt x="3486416" y="2267000"/>
                </a:lnTo>
                <a:lnTo>
                  <a:pt x="3451225" y="2297290"/>
                </a:lnTo>
                <a:lnTo>
                  <a:pt x="3415131" y="2326424"/>
                </a:lnTo>
                <a:lnTo>
                  <a:pt x="3375101" y="2353576"/>
                </a:lnTo>
                <a:lnTo>
                  <a:pt x="3332467" y="2379103"/>
                </a:lnTo>
                <a:lnTo>
                  <a:pt x="3288563" y="2403348"/>
                </a:lnTo>
                <a:lnTo>
                  <a:pt x="3202267" y="2449436"/>
                </a:lnTo>
                <a:lnTo>
                  <a:pt x="3162135" y="2472309"/>
                </a:lnTo>
                <a:lnTo>
                  <a:pt x="3199473" y="2473325"/>
                </a:lnTo>
                <a:lnTo>
                  <a:pt x="3242792" y="2474137"/>
                </a:lnTo>
                <a:lnTo>
                  <a:pt x="3344367" y="2475268"/>
                </a:lnTo>
                <a:lnTo>
                  <a:pt x="3522980" y="2475928"/>
                </a:lnTo>
                <a:lnTo>
                  <a:pt x="4174642" y="2474455"/>
                </a:lnTo>
                <a:lnTo>
                  <a:pt x="4214736" y="2474849"/>
                </a:lnTo>
                <a:lnTo>
                  <a:pt x="4231551" y="2432964"/>
                </a:lnTo>
                <a:lnTo>
                  <a:pt x="4235831" y="2399792"/>
                </a:lnTo>
                <a:lnTo>
                  <a:pt x="4236656" y="2385733"/>
                </a:lnTo>
                <a:close/>
              </a:path>
            </a:pathLst>
          </a:custGeom>
          <a:solidFill>
            <a:srgbClr val="D0D3D2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9" name="bg object 49"/>
          <p:cNvPicPr/>
          <p:nvPr/>
        </p:nvPicPr>
        <p:blipFill>
          <a:blip r:embed="rId22" cstate="print"/>
          <a:stretch>
            <a:fillRect/>
          </a:stretch>
        </p:blipFill>
        <p:spPr>
          <a:xfrm>
            <a:off x="692403" y="1826768"/>
            <a:ext cx="2923031" cy="1716023"/>
          </a:xfrm>
          <a:prstGeom prst="rect">
            <a:avLst/>
          </a:prstGeom>
        </p:spPr>
      </p:pic>
      <p:sp>
        <p:nvSpPr>
          <p:cNvPr id="50" name="bg object 50"/>
          <p:cNvSpPr/>
          <p:nvPr/>
        </p:nvSpPr>
        <p:spPr>
          <a:xfrm>
            <a:off x="813959" y="1929972"/>
            <a:ext cx="2535555" cy="1332865"/>
          </a:xfrm>
          <a:custGeom>
            <a:avLst/>
            <a:gdLst/>
            <a:ahLst/>
            <a:cxnLst/>
            <a:rect l="l" t="t" r="r" b="b"/>
            <a:pathLst>
              <a:path w="2535554" h="1332864">
                <a:moveTo>
                  <a:pt x="1179721" y="0"/>
                </a:moveTo>
                <a:lnTo>
                  <a:pt x="877544" y="908"/>
                </a:lnTo>
                <a:lnTo>
                  <a:pt x="721617" y="2087"/>
                </a:lnTo>
                <a:lnTo>
                  <a:pt x="593390" y="3855"/>
                </a:lnTo>
                <a:lnTo>
                  <a:pt x="543333" y="11863"/>
                </a:lnTo>
                <a:lnTo>
                  <a:pt x="493450" y="23048"/>
                </a:lnTo>
                <a:lnTo>
                  <a:pt x="444189" y="37494"/>
                </a:lnTo>
                <a:lnTo>
                  <a:pt x="395999" y="55283"/>
                </a:lnTo>
                <a:lnTo>
                  <a:pt x="349326" y="76497"/>
                </a:lnTo>
                <a:lnTo>
                  <a:pt x="304618" y="101219"/>
                </a:lnTo>
                <a:lnTo>
                  <a:pt x="262324" y="129532"/>
                </a:lnTo>
                <a:lnTo>
                  <a:pt x="222892" y="161517"/>
                </a:lnTo>
                <a:lnTo>
                  <a:pt x="186768" y="197258"/>
                </a:lnTo>
                <a:lnTo>
                  <a:pt x="154401" y="236836"/>
                </a:lnTo>
                <a:lnTo>
                  <a:pt x="128129" y="282430"/>
                </a:lnTo>
                <a:lnTo>
                  <a:pt x="106653" y="331245"/>
                </a:lnTo>
                <a:lnTo>
                  <a:pt x="89725" y="382421"/>
                </a:lnTo>
                <a:lnTo>
                  <a:pt x="77097" y="435095"/>
                </a:lnTo>
                <a:lnTo>
                  <a:pt x="68521" y="488403"/>
                </a:lnTo>
                <a:lnTo>
                  <a:pt x="63749" y="541484"/>
                </a:lnTo>
                <a:lnTo>
                  <a:pt x="46227" y="699371"/>
                </a:lnTo>
                <a:lnTo>
                  <a:pt x="28980" y="861815"/>
                </a:lnTo>
                <a:lnTo>
                  <a:pt x="16106" y="973922"/>
                </a:lnTo>
                <a:lnTo>
                  <a:pt x="9558" y="1028821"/>
                </a:lnTo>
                <a:lnTo>
                  <a:pt x="3190" y="1079074"/>
                </a:lnTo>
                <a:lnTo>
                  <a:pt x="0" y="1133471"/>
                </a:lnTo>
                <a:lnTo>
                  <a:pt x="7599" y="1185146"/>
                </a:lnTo>
                <a:lnTo>
                  <a:pt x="33599" y="1227233"/>
                </a:lnTo>
                <a:lnTo>
                  <a:pt x="787395" y="1332288"/>
                </a:lnTo>
                <a:lnTo>
                  <a:pt x="810512" y="1329110"/>
                </a:lnTo>
                <a:lnTo>
                  <a:pt x="852523" y="1299285"/>
                </a:lnTo>
                <a:lnTo>
                  <a:pt x="874023" y="1266738"/>
                </a:lnTo>
                <a:lnTo>
                  <a:pt x="911156" y="543986"/>
                </a:lnTo>
                <a:lnTo>
                  <a:pt x="912498" y="512540"/>
                </a:lnTo>
                <a:lnTo>
                  <a:pt x="915720" y="490297"/>
                </a:lnTo>
                <a:lnTo>
                  <a:pt x="947897" y="447085"/>
                </a:lnTo>
                <a:lnTo>
                  <a:pt x="981152" y="419258"/>
                </a:lnTo>
                <a:lnTo>
                  <a:pt x="1018522" y="402660"/>
                </a:lnTo>
                <a:lnTo>
                  <a:pt x="2058244" y="403016"/>
                </a:lnTo>
                <a:lnTo>
                  <a:pt x="2275747" y="402268"/>
                </a:lnTo>
                <a:lnTo>
                  <a:pt x="2399418" y="401124"/>
                </a:lnTo>
                <a:lnTo>
                  <a:pt x="2444283" y="379347"/>
                </a:lnTo>
                <a:lnTo>
                  <a:pt x="2480473" y="349973"/>
                </a:lnTo>
                <a:lnTo>
                  <a:pt x="2507815" y="313629"/>
                </a:lnTo>
                <a:lnTo>
                  <a:pt x="2526132" y="270944"/>
                </a:lnTo>
                <a:lnTo>
                  <a:pt x="2535249" y="222548"/>
                </a:lnTo>
                <a:lnTo>
                  <a:pt x="2534991" y="169069"/>
                </a:lnTo>
                <a:lnTo>
                  <a:pt x="2525978" y="122058"/>
                </a:lnTo>
                <a:lnTo>
                  <a:pt x="2504560" y="81014"/>
                </a:lnTo>
                <a:lnTo>
                  <a:pt x="2473289" y="46692"/>
                </a:lnTo>
                <a:lnTo>
                  <a:pt x="2434719" y="19849"/>
                </a:lnTo>
                <a:lnTo>
                  <a:pt x="2391405" y="1239"/>
                </a:lnTo>
                <a:lnTo>
                  <a:pt x="1179721" y="0"/>
                </a:lnTo>
                <a:close/>
              </a:path>
            </a:pathLst>
          </a:custGeom>
          <a:solidFill>
            <a:srgbClr val="F8AC53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1" name="bg object 51"/>
          <p:cNvPicPr/>
          <p:nvPr/>
        </p:nvPicPr>
        <p:blipFill>
          <a:blip r:embed="rId23" cstate="print"/>
          <a:stretch>
            <a:fillRect/>
          </a:stretch>
        </p:blipFill>
        <p:spPr>
          <a:xfrm>
            <a:off x="622994" y="4619755"/>
            <a:ext cx="1454316" cy="1218082"/>
          </a:xfrm>
          <a:prstGeom prst="rect">
            <a:avLst/>
          </a:prstGeom>
        </p:spPr>
      </p:pic>
      <p:pic>
        <p:nvPicPr>
          <p:cNvPr id="52" name="bg object 52"/>
          <p:cNvPicPr/>
          <p:nvPr/>
        </p:nvPicPr>
        <p:blipFill>
          <a:blip r:embed="rId24" cstate="print"/>
          <a:stretch>
            <a:fillRect/>
          </a:stretch>
        </p:blipFill>
        <p:spPr>
          <a:xfrm>
            <a:off x="7199484" y="1824245"/>
            <a:ext cx="190677" cy="190677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02920" y="310896"/>
            <a:ext cx="9052560" cy="12435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7652"/>
            <a:ext cx="9052560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28332"/>
            <a:ext cx="3218688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13" Type="http://schemas.openxmlformats.org/officeDocument/2006/relationships/image" Target="../media/image30.png"/><Relationship Id="rId18" Type="http://schemas.openxmlformats.org/officeDocument/2006/relationships/image" Target="../media/image35.png"/><Relationship Id="rId26" Type="http://schemas.openxmlformats.org/officeDocument/2006/relationships/image" Target="../media/image43.png"/><Relationship Id="rId3" Type="http://schemas.openxmlformats.org/officeDocument/2006/relationships/image" Target="../media/image20.png"/><Relationship Id="rId21" Type="http://schemas.openxmlformats.org/officeDocument/2006/relationships/image" Target="../media/image38.png"/><Relationship Id="rId7" Type="http://schemas.openxmlformats.org/officeDocument/2006/relationships/image" Target="../media/image24.png"/><Relationship Id="rId12" Type="http://schemas.openxmlformats.org/officeDocument/2006/relationships/image" Target="../media/image29.png"/><Relationship Id="rId17" Type="http://schemas.openxmlformats.org/officeDocument/2006/relationships/image" Target="../media/image34.png"/><Relationship Id="rId25" Type="http://schemas.openxmlformats.org/officeDocument/2006/relationships/image" Target="../media/image42.png"/><Relationship Id="rId2" Type="http://schemas.openxmlformats.org/officeDocument/2006/relationships/image" Target="../media/image19.png"/><Relationship Id="rId16" Type="http://schemas.openxmlformats.org/officeDocument/2006/relationships/image" Target="../media/image33.png"/><Relationship Id="rId20" Type="http://schemas.openxmlformats.org/officeDocument/2006/relationships/image" Target="../media/image37.png"/><Relationship Id="rId29" Type="http://schemas.openxmlformats.org/officeDocument/2006/relationships/image" Target="../media/image46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3.png"/><Relationship Id="rId11" Type="http://schemas.openxmlformats.org/officeDocument/2006/relationships/image" Target="../media/image28.jpg"/><Relationship Id="rId24" Type="http://schemas.openxmlformats.org/officeDocument/2006/relationships/image" Target="../media/image41.png"/><Relationship Id="rId5" Type="http://schemas.openxmlformats.org/officeDocument/2006/relationships/image" Target="../media/image22.png"/><Relationship Id="rId15" Type="http://schemas.openxmlformats.org/officeDocument/2006/relationships/image" Target="../media/image32.png"/><Relationship Id="rId23" Type="http://schemas.openxmlformats.org/officeDocument/2006/relationships/image" Target="../media/image40.png"/><Relationship Id="rId28" Type="http://schemas.openxmlformats.org/officeDocument/2006/relationships/image" Target="../media/image45.png"/><Relationship Id="rId10" Type="http://schemas.openxmlformats.org/officeDocument/2006/relationships/image" Target="../media/image27.png"/><Relationship Id="rId19" Type="http://schemas.openxmlformats.org/officeDocument/2006/relationships/image" Target="../media/image36.png"/><Relationship Id="rId31" Type="http://schemas.openxmlformats.org/officeDocument/2006/relationships/image" Target="../media/image48.jpeg"/><Relationship Id="rId4" Type="http://schemas.openxmlformats.org/officeDocument/2006/relationships/image" Target="../media/image21.png"/><Relationship Id="rId9" Type="http://schemas.openxmlformats.org/officeDocument/2006/relationships/image" Target="../media/image26.png"/><Relationship Id="rId14" Type="http://schemas.openxmlformats.org/officeDocument/2006/relationships/image" Target="../media/image31.png"/><Relationship Id="rId22" Type="http://schemas.openxmlformats.org/officeDocument/2006/relationships/image" Target="../media/image39.png"/><Relationship Id="rId27" Type="http://schemas.openxmlformats.org/officeDocument/2006/relationships/image" Target="../media/image44.png"/><Relationship Id="rId30" Type="http://schemas.openxmlformats.org/officeDocument/2006/relationships/image" Target="../media/image4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26666" y="1648754"/>
            <a:ext cx="545465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b="1" spc="-110" dirty="0">
                <a:solidFill>
                  <a:srgbClr val="EC2735"/>
                </a:solidFill>
                <a:latin typeface="Tahoma"/>
                <a:cs typeface="Tahoma"/>
              </a:rPr>
              <a:t>ENTRÉE</a:t>
            </a:r>
            <a:r>
              <a:rPr sz="1000" b="1" spc="-30" dirty="0">
                <a:solidFill>
                  <a:srgbClr val="EC2735"/>
                </a:solidFill>
                <a:latin typeface="Tahoma"/>
                <a:cs typeface="Tahoma"/>
              </a:rPr>
              <a:t> </a:t>
            </a:r>
            <a:r>
              <a:rPr sz="1000" b="1" spc="-50" dirty="0">
                <a:solidFill>
                  <a:srgbClr val="EC2735"/>
                </a:solidFill>
                <a:latin typeface="Tahoma"/>
                <a:cs typeface="Tahoma"/>
              </a:rPr>
              <a:t>4</a:t>
            </a:r>
            <a:endParaRPr sz="1000">
              <a:latin typeface="Tahoma"/>
              <a:cs typeface="Tahoma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36298" y="1676331"/>
            <a:ext cx="190106" cy="190108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754931" y="1500572"/>
            <a:ext cx="545465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b="1" spc="-110" dirty="0">
                <a:solidFill>
                  <a:srgbClr val="EC2735"/>
                </a:solidFill>
                <a:latin typeface="Tahoma"/>
                <a:cs typeface="Tahoma"/>
              </a:rPr>
              <a:t>ENTRÉE</a:t>
            </a:r>
            <a:r>
              <a:rPr sz="1000" b="1" spc="-30" dirty="0">
                <a:solidFill>
                  <a:srgbClr val="EC2735"/>
                </a:solidFill>
                <a:latin typeface="Tahoma"/>
                <a:cs typeface="Tahoma"/>
              </a:rPr>
              <a:t> </a:t>
            </a:r>
            <a:r>
              <a:rPr sz="1000" b="1" spc="-50" dirty="0">
                <a:solidFill>
                  <a:srgbClr val="EC2735"/>
                </a:solidFill>
                <a:latin typeface="Tahoma"/>
                <a:cs typeface="Tahoma"/>
              </a:rPr>
              <a:t>3</a:t>
            </a:r>
            <a:endParaRPr sz="1000">
              <a:latin typeface="Tahoma"/>
              <a:cs typeface="Tahoma"/>
            </a:endParaRPr>
          </a:p>
        </p:txBody>
      </p: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305246" y="5746274"/>
            <a:ext cx="192010" cy="191997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3118420" y="5937807"/>
            <a:ext cx="545465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b="1" spc="-110" dirty="0">
                <a:solidFill>
                  <a:srgbClr val="EC2735"/>
                </a:solidFill>
                <a:latin typeface="Tahoma"/>
                <a:cs typeface="Tahoma"/>
              </a:rPr>
              <a:t>ENTRÉE</a:t>
            </a:r>
            <a:r>
              <a:rPr sz="1000" b="1" spc="-30" dirty="0">
                <a:solidFill>
                  <a:srgbClr val="EC2735"/>
                </a:solidFill>
                <a:latin typeface="Tahoma"/>
                <a:cs typeface="Tahoma"/>
              </a:rPr>
              <a:t> </a:t>
            </a:r>
            <a:r>
              <a:rPr sz="1000" b="1" spc="-50" dirty="0">
                <a:solidFill>
                  <a:srgbClr val="EC2735"/>
                </a:solidFill>
                <a:latin typeface="Tahoma"/>
                <a:cs typeface="Tahoma"/>
              </a:rPr>
              <a:t>1</a:t>
            </a:r>
            <a:endParaRPr sz="1000">
              <a:latin typeface="Tahoma"/>
              <a:cs typeface="Tahoma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966519" y="2710776"/>
            <a:ext cx="118745" cy="79375"/>
            <a:chOff x="966519" y="2710776"/>
            <a:chExt cx="118745" cy="79375"/>
          </a:xfrm>
        </p:grpSpPr>
        <p:sp>
          <p:nvSpPr>
            <p:cNvPr id="8" name="object 8"/>
            <p:cNvSpPr/>
            <p:nvPr/>
          </p:nvSpPr>
          <p:spPr>
            <a:xfrm>
              <a:off x="966519" y="2757214"/>
              <a:ext cx="118745" cy="33020"/>
            </a:xfrm>
            <a:custGeom>
              <a:avLst/>
              <a:gdLst/>
              <a:ahLst/>
              <a:cxnLst/>
              <a:rect l="l" t="t" r="r" b="b"/>
              <a:pathLst>
                <a:path w="118744" h="33019">
                  <a:moveTo>
                    <a:pt x="118389" y="0"/>
                  </a:moveTo>
                  <a:lnTo>
                    <a:pt x="3644" y="0"/>
                  </a:lnTo>
                  <a:lnTo>
                    <a:pt x="1625" y="0"/>
                  </a:lnTo>
                  <a:lnTo>
                    <a:pt x="0" y="1638"/>
                  </a:lnTo>
                  <a:lnTo>
                    <a:pt x="0" y="27330"/>
                  </a:lnTo>
                  <a:lnTo>
                    <a:pt x="5397" y="32727"/>
                  </a:lnTo>
                  <a:lnTo>
                    <a:pt x="118389" y="32727"/>
                  </a:lnTo>
                  <a:lnTo>
                    <a:pt x="118389" y="0"/>
                  </a:lnTo>
                  <a:close/>
                </a:path>
              </a:pathLst>
            </a:custGeom>
            <a:solidFill>
              <a:srgbClr val="5E616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000251" y="2710776"/>
              <a:ext cx="57150" cy="46990"/>
            </a:xfrm>
            <a:custGeom>
              <a:avLst/>
              <a:gdLst/>
              <a:ahLst/>
              <a:cxnLst/>
              <a:rect l="l" t="t" r="r" b="b"/>
              <a:pathLst>
                <a:path w="57150" h="46989">
                  <a:moveTo>
                    <a:pt x="56641" y="0"/>
                  </a:moveTo>
                  <a:lnTo>
                    <a:pt x="0" y="0"/>
                  </a:lnTo>
                  <a:lnTo>
                    <a:pt x="0" y="46443"/>
                  </a:lnTo>
                  <a:lnTo>
                    <a:pt x="56641" y="46443"/>
                  </a:lnTo>
                  <a:lnTo>
                    <a:pt x="5664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002652" y="2718282"/>
              <a:ext cx="52069" cy="39370"/>
            </a:xfrm>
            <a:custGeom>
              <a:avLst/>
              <a:gdLst/>
              <a:ahLst/>
              <a:cxnLst/>
              <a:rect l="l" t="t" r="r" b="b"/>
              <a:pathLst>
                <a:path w="52069" h="39369">
                  <a:moveTo>
                    <a:pt x="51854" y="0"/>
                  </a:moveTo>
                  <a:lnTo>
                    <a:pt x="0" y="0"/>
                  </a:lnTo>
                  <a:lnTo>
                    <a:pt x="0" y="38938"/>
                  </a:lnTo>
                  <a:lnTo>
                    <a:pt x="51854" y="38938"/>
                  </a:lnTo>
                  <a:lnTo>
                    <a:pt x="51854" y="0"/>
                  </a:lnTo>
                  <a:close/>
                </a:path>
              </a:pathLst>
            </a:custGeom>
            <a:solidFill>
              <a:srgbClr val="2C2F3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042631" y="2761856"/>
              <a:ext cx="18415" cy="12065"/>
            </a:xfrm>
            <a:custGeom>
              <a:avLst/>
              <a:gdLst/>
              <a:ahLst/>
              <a:cxnLst/>
              <a:rect l="l" t="t" r="r" b="b"/>
              <a:pathLst>
                <a:path w="18415" h="12064">
                  <a:moveTo>
                    <a:pt x="18351" y="0"/>
                  </a:moveTo>
                  <a:lnTo>
                    <a:pt x="0" y="0"/>
                  </a:lnTo>
                  <a:lnTo>
                    <a:pt x="0" y="11722"/>
                  </a:lnTo>
                  <a:lnTo>
                    <a:pt x="18351" y="11722"/>
                  </a:lnTo>
                  <a:lnTo>
                    <a:pt x="1835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062278" y="2761856"/>
              <a:ext cx="4445" cy="12065"/>
            </a:xfrm>
            <a:custGeom>
              <a:avLst/>
              <a:gdLst/>
              <a:ahLst/>
              <a:cxnLst/>
              <a:rect l="l" t="t" r="r" b="b"/>
              <a:pathLst>
                <a:path w="4444" h="12064">
                  <a:moveTo>
                    <a:pt x="4254" y="0"/>
                  </a:moveTo>
                  <a:lnTo>
                    <a:pt x="0" y="0"/>
                  </a:lnTo>
                  <a:lnTo>
                    <a:pt x="0" y="11722"/>
                  </a:lnTo>
                  <a:lnTo>
                    <a:pt x="4254" y="11722"/>
                  </a:lnTo>
                  <a:lnTo>
                    <a:pt x="4254" y="0"/>
                  </a:lnTo>
                  <a:close/>
                </a:path>
              </a:pathLst>
            </a:custGeom>
            <a:solidFill>
              <a:srgbClr val="CD3E3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972159" y="2761856"/>
              <a:ext cx="18415" cy="12065"/>
            </a:xfrm>
            <a:custGeom>
              <a:avLst/>
              <a:gdLst/>
              <a:ahLst/>
              <a:cxnLst/>
              <a:rect l="l" t="t" r="r" b="b"/>
              <a:pathLst>
                <a:path w="18415" h="12064">
                  <a:moveTo>
                    <a:pt x="18351" y="0"/>
                  </a:moveTo>
                  <a:lnTo>
                    <a:pt x="0" y="0"/>
                  </a:lnTo>
                  <a:lnTo>
                    <a:pt x="0" y="11722"/>
                  </a:lnTo>
                  <a:lnTo>
                    <a:pt x="18351" y="11722"/>
                  </a:lnTo>
                  <a:lnTo>
                    <a:pt x="1835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966622" y="2761856"/>
              <a:ext cx="4445" cy="12065"/>
            </a:xfrm>
            <a:custGeom>
              <a:avLst/>
              <a:gdLst/>
              <a:ahLst/>
              <a:cxnLst/>
              <a:rect l="l" t="t" r="r" b="b"/>
              <a:pathLst>
                <a:path w="4444" h="12064">
                  <a:moveTo>
                    <a:pt x="4254" y="0"/>
                  </a:moveTo>
                  <a:lnTo>
                    <a:pt x="0" y="0"/>
                  </a:lnTo>
                  <a:lnTo>
                    <a:pt x="0" y="11722"/>
                  </a:lnTo>
                  <a:lnTo>
                    <a:pt x="4254" y="11722"/>
                  </a:lnTo>
                  <a:lnTo>
                    <a:pt x="4254" y="0"/>
                  </a:lnTo>
                  <a:close/>
                </a:path>
              </a:pathLst>
            </a:custGeom>
            <a:solidFill>
              <a:srgbClr val="CD3E3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1066533" y="2761856"/>
              <a:ext cx="6985" cy="12065"/>
            </a:xfrm>
            <a:custGeom>
              <a:avLst/>
              <a:gdLst/>
              <a:ahLst/>
              <a:cxnLst/>
              <a:rect l="l" t="t" r="r" b="b"/>
              <a:pathLst>
                <a:path w="6984" h="12064">
                  <a:moveTo>
                    <a:pt x="6756" y="0"/>
                  </a:moveTo>
                  <a:lnTo>
                    <a:pt x="0" y="0"/>
                  </a:lnTo>
                  <a:lnTo>
                    <a:pt x="0" y="11722"/>
                  </a:lnTo>
                  <a:lnTo>
                    <a:pt x="6756" y="11722"/>
                  </a:lnTo>
                  <a:lnTo>
                    <a:pt x="6756" y="0"/>
                  </a:lnTo>
                  <a:close/>
                </a:path>
              </a:pathLst>
            </a:custGeom>
            <a:solidFill>
              <a:srgbClr val="F8974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995425" y="2776969"/>
              <a:ext cx="41910" cy="11430"/>
            </a:xfrm>
            <a:custGeom>
              <a:avLst/>
              <a:gdLst/>
              <a:ahLst/>
              <a:cxnLst/>
              <a:rect l="l" t="t" r="r" b="b"/>
              <a:pathLst>
                <a:path w="41909" h="11430">
                  <a:moveTo>
                    <a:pt x="41452" y="0"/>
                  </a:moveTo>
                  <a:lnTo>
                    <a:pt x="0" y="0"/>
                  </a:lnTo>
                  <a:lnTo>
                    <a:pt x="0" y="11150"/>
                  </a:lnTo>
                  <a:lnTo>
                    <a:pt x="41452" y="11150"/>
                  </a:lnTo>
                  <a:lnTo>
                    <a:pt x="41452" y="0"/>
                  </a:lnTo>
                  <a:close/>
                </a:path>
              </a:pathLst>
            </a:custGeom>
            <a:solidFill>
              <a:srgbClr val="C2C3C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7" name="object 17"/>
          <p:cNvGrpSpPr/>
          <p:nvPr/>
        </p:nvGrpSpPr>
        <p:grpSpPr>
          <a:xfrm>
            <a:off x="923277" y="2512199"/>
            <a:ext cx="5840095" cy="1555750"/>
            <a:chOff x="923277" y="2512199"/>
            <a:chExt cx="5840095" cy="1555750"/>
          </a:xfrm>
        </p:grpSpPr>
        <p:sp>
          <p:nvSpPr>
            <p:cNvPr id="18" name="object 18"/>
            <p:cNvSpPr/>
            <p:nvPr/>
          </p:nvSpPr>
          <p:spPr>
            <a:xfrm>
              <a:off x="6027638" y="4025050"/>
              <a:ext cx="546735" cy="42545"/>
            </a:xfrm>
            <a:custGeom>
              <a:avLst/>
              <a:gdLst/>
              <a:ahLst/>
              <a:cxnLst/>
              <a:rect l="l" t="t" r="r" b="b"/>
              <a:pathLst>
                <a:path w="546734" h="42545">
                  <a:moveTo>
                    <a:pt x="251272" y="0"/>
                  </a:moveTo>
                  <a:lnTo>
                    <a:pt x="190073" y="750"/>
                  </a:lnTo>
                  <a:lnTo>
                    <a:pt x="132283" y="2424"/>
                  </a:lnTo>
                  <a:lnTo>
                    <a:pt x="69903" y="5963"/>
                  </a:lnTo>
                  <a:lnTo>
                    <a:pt x="29065" y="10582"/>
                  </a:lnTo>
                  <a:lnTo>
                    <a:pt x="0" y="21246"/>
                  </a:lnTo>
                  <a:lnTo>
                    <a:pt x="6765" y="26663"/>
                  </a:lnTo>
                  <a:lnTo>
                    <a:pt x="69903" y="36528"/>
                  </a:lnTo>
                  <a:lnTo>
                    <a:pt x="132283" y="40067"/>
                  </a:lnTo>
                  <a:lnTo>
                    <a:pt x="190073" y="41741"/>
                  </a:lnTo>
                  <a:lnTo>
                    <a:pt x="251272" y="42492"/>
                  </a:lnTo>
                  <a:lnTo>
                    <a:pt x="313155" y="42311"/>
                  </a:lnTo>
                  <a:lnTo>
                    <a:pt x="372995" y="41191"/>
                  </a:lnTo>
                  <a:lnTo>
                    <a:pt x="428067" y="39125"/>
                  </a:lnTo>
                  <a:lnTo>
                    <a:pt x="475646" y="36105"/>
                  </a:lnTo>
                  <a:lnTo>
                    <a:pt x="537419" y="27172"/>
                  </a:lnTo>
                  <a:lnTo>
                    <a:pt x="546163" y="21246"/>
                  </a:lnTo>
                  <a:lnTo>
                    <a:pt x="537419" y="15319"/>
                  </a:lnTo>
                  <a:lnTo>
                    <a:pt x="475646" y="6387"/>
                  </a:lnTo>
                  <a:lnTo>
                    <a:pt x="428067" y="3366"/>
                  </a:lnTo>
                  <a:lnTo>
                    <a:pt x="372995" y="1300"/>
                  </a:lnTo>
                  <a:lnTo>
                    <a:pt x="313155" y="180"/>
                  </a:lnTo>
                  <a:lnTo>
                    <a:pt x="251272" y="0"/>
                  </a:lnTo>
                  <a:close/>
                </a:path>
              </a:pathLst>
            </a:custGeom>
            <a:solidFill>
              <a:srgbClr val="FAFAFB">
                <a:alpha val="4762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6038251" y="4025929"/>
              <a:ext cx="525145" cy="41275"/>
            </a:xfrm>
            <a:custGeom>
              <a:avLst/>
              <a:gdLst/>
              <a:ahLst/>
              <a:cxnLst/>
              <a:rect l="l" t="t" r="r" b="b"/>
              <a:pathLst>
                <a:path w="525145" h="41275">
                  <a:moveTo>
                    <a:pt x="257665" y="0"/>
                  </a:moveTo>
                  <a:lnTo>
                    <a:pt x="191360" y="607"/>
                  </a:lnTo>
                  <a:lnTo>
                    <a:pt x="128701" y="2332"/>
                  </a:lnTo>
                  <a:lnTo>
                    <a:pt x="68258" y="5707"/>
                  </a:lnTo>
                  <a:lnTo>
                    <a:pt x="28498" y="10130"/>
                  </a:lnTo>
                  <a:lnTo>
                    <a:pt x="0" y="20366"/>
                  </a:lnTo>
                  <a:lnTo>
                    <a:pt x="6665" y="25570"/>
                  </a:lnTo>
                  <a:lnTo>
                    <a:pt x="68258" y="35025"/>
                  </a:lnTo>
                  <a:lnTo>
                    <a:pt x="128701" y="38400"/>
                  </a:lnTo>
                  <a:lnTo>
                    <a:pt x="191360" y="40122"/>
                  </a:lnTo>
                  <a:lnTo>
                    <a:pt x="257665" y="40728"/>
                  </a:lnTo>
                  <a:lnTo>
                    <a:pt x="323917" y="40207"/>
                  </a:lnTo>
                  <a:lnTo>
                    <a:pt x="386418" y="38551"/>
                  </a:lnTo>
                  <a:lnTo>
                    <a:pt x="441468" y="35749"/>
                  </a:lnTo>
                  <a:lnTo>
                    <a:pt x="485369" y="31791"/>
                  </a:lnTo>
                  <a:lnTo>
                    <a:pt x="524929" y="20366"/>
                  </a:lnTo>
                  <a:lnTo>
                    <a:pt x="514422" y="14066"/>
                  </a:lnTo>
                  <a:lnTo>
                    <a:pt x="441468" y="4980"/>
                  </a:lnTo>
                  <a:lnTo>
                    <a:pt x="386418" y="2177"/>
                  </a:lnTo>
                  <a:lnTo>
                    <a:pt x="323917" y="520"/>
                  </a:lnTo>
                  <a:lnTo>
                    <a:pt x="257665" y="0"/>
                  </a:lnTo>
                  <a:close/>
                </a:path>
              </a:pathLst>
            </a:custGeom>
            <a:solidFill>
              <a:srgbClr val="F7F7F8">
                <a:alpha val="9524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6048880" y="4026856"/>
              <a:ext cx="504190" cy="39370"/>
            </a:xfrm>
            <a:custGeom>
              <a:avLst/>
              <a:gdLst/>
              <a:ahLst/>
              <a:cxnLst/>
              <a:rect l="l" t="t" r="r" b="b"/>
              <a:pathLst>
                <a:path w="504190" h="39370">
                  <a:moveTo>
                    <a:pt x="248537" y="0"/>
                  </a:moveTo>
                  <a:lnTo>
                    <a:pt x="185123" y="564"/>
                  </a:lnTo>
                  <a:lnTo>
                    <a:pt x="125120" y="2193"/>
                  </a:lnTo>
                  <a:lnTo>
                    <a:pt x="66613" y="5402"/>
                  </a:lnTo>
                  <a:lnTo>
                    <a:pt x="27932" y="9626"/>
                  </a:lnTo>
                  <a:lnTo>
                    <a:pt x="0" y="19439"/>
                  </a:lnTo>
                  <a:lnTo>
                    <a:pt x="6564" y="24434"/>
                  </a:lnTo>
                  <a:lnTo>
                    <a:pt x="66613" y="33477"/>
                  </a:lnTo>
                  <a:lnTo>
                    <a:pt x="125120" y="36686"/>
                  </a:lnTo>
                  <a:lnTo>
                    <a:pt x="185123" y="38315"/>
                  </a:lnTo>
                  <a:lnTo>
                    <a:pt x="248537" y="38879"/>
                  </a:lnTo>
                  <a:lnTo>
                    <a:pt x="311844" y="38372"/>
                  </a:lnTo>
                  <a:lnTo>
                    <a:pt x="371527" y="36783"/>
                  </a:lnTo>
                  <a:lnTo>
                    <a:pt x="424069" y="34104"/>
                  </a:lnTo>
                  <a:lnTo>
                    <a:pt x="465954" y="30326"/>
                  </a:lnTo>
                  <a:lnTo>
                    <a:pt x="503681" y="19439"/>
                  </a:lnTo>
                  <a:lnTo>
                    <a:pt x="493663" y="13438"/>
                  </a:lnTo>
                  <a:lnTo>
                    <a:pt x="424069" y="4775"/>
                  </a:lnTo>
                  <a:lnTo>
                    <a:pt x="371527" y="2096"/>
                  </a:lnTo>
                  <a:lnTo>
                    <a:pt x="311844" y="507"/>
                  </a:lnTo>
                  <a:lnTo>
                    <a:pt x="248537" y="0"/>
                  </a:lnTo>
                  <a:close/>
                </a:path>
              </a:pathLst>
            </a:custGeom>
            <a:solidFill>
              <a:srgbClr val="F4F5F5">
                <a:alpha val="1428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6059493" y="4027814"/>
              <a:ext cx="482600" cy="37465"/>
            </a:xfrm>
            <a:custGeom>
              <a:avLst/>
              <a:gdLst/>
              <a:ahLst/>
              <a:cxnLst/>
              <a:rect l="l" t="t" r="r" b="b"/>
              <a:pathLst>
                <a:path w="482600" h="37464">
                  <a:moveTo>
                    <a:pt x="256820" y="0"/>
                  </a:moveTo>
                  <a:lnTo>
                    <a:pt x="187417" y="349"/>
                  </a:lnTo>
                  <a:lnTo>
                    <a:pt x="121539" y="2022"/>
                  </a:lnTo>
                  <a:lnTo>
                    <a:pt x="64974" y="5065"/>
                  </a:lnTo>
                  <a:lnTo>
                    <a:pt x="6465" y="13694"/>
                  </a:lnTo>
                  <a:lnTo>
                    <a:pt x="0" y="18481"/>
                  </a:lnTo>
                  <a:lnTo>
                    <a:pt x="6465" y="23262"/>
                  </a:lnTo>
                  <a:lnTo>
                    <a:pt x="64974" y="31895"/>
                  </a:lnTo>
                  <a:lnTo>
                    <a:pt x="121539" y="34940"/>
                  </a:lnTo>
                  <a:lnTo>
                    <a:pt x="187417" y="36612"/>
                  </a:lnTo>
                  <a:lnTo>
                    <a:pt x="256820" y="36962"/>
                  </a:lnTo>
                  <a:lnTo>
                    <a:pt x="324769" y="35978"/>
                  </a:lnTo>
                  <a:lnTo>
                    <a:pt x="386285" y="33650"/>
                  </a:lnTo>
                  <a:lnTo>
                    <a:pt x="436389" y="29965"/>
                  </a:lnTo>
                  <a:lnTo>
                    <a:pt x="470103" y="24912"/>
                  </a:lnTo>
                  <a:lnTo>
                    <a:pt x="482447" y="18481"/>
                  </a:lnTo>
                  <a:lnTo>
                    <a:pt x="470103" y="12049"/>
                  </a:lnTo>
                  <a:lnTo>
                    <a:pt x="436389" y="6997"/>
                  </a:lnTo>
                  <a:lnTo>
                    <a:pt x="386285" y="3312"/>
                  </a:lnTo>
                  <a:lnTo>
                    <a:pt x="324769" y="983"/>
                  </a:lnTo>
                  <a:lnTo>
                    <a:pt x="256820" y="0"/>
                  </a:lnTo>
                  <a:close/>
                </a:path>
              </a:pathLst>
            </a:custGeom>
            <a:solidFill>
              <a:srgbClr val="F1F2F2">
                <a:alpha val="19046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6070121" y="4028740"/>
              <a:ext cx="461645" cy="35560"/>
            </a:xfrm>
            <a:custGeom>
              <a:avLst/>
              <a:gdLst/>
              <a:ahLst/>
              <a:cxnLst/>
              <a:rect l="l" t="t" r="r" b="b"/>
              <a:pathLst>
                <a:path w="461645" h="35560">
                  <a:moveTo>
                    <a:pt x="246849" y="0"/>
                  </a:moveTo>
                  <a:lnTo>
                    <a:pt x="180778" y="314"/>
                  </a:lnTo>
                  <a:lnTo>
                    <a:pt x="117957" y="1883"/>
                  </a:lnTo>
                  <a:lnTo>
                    <a:pt x="63329" y="4762"/>
                  </a:lnTo>
                  <a:lnTo>
                    <a:pt x="6365" y="12983"/>
                  </a:lnTo>
                  <a:lnTo>
                    <a:pt x="0" y="17555"/>
                  </a:lnTo>
                  <a:lnTo>
                    <a:pt x="6365" y="22127"/>
                  </a:lnTo>
                  <a:lnTo>
                    <a:pt x="63329" y="30348"/>
                  </a:lnTo>
                  <a:lnTo>
                    <a:pt x="117957" y="33227"/>
                  </a:lnTo>
                  <a:lnTo>
                    <a:pt x="180778" y="34796"/>
                  </a:lnTo>
                  <a:lnTo>
                    <a:pt x="246849" y="35111"/>
                  </a:lnTo>
                  <a:lnTo>
                    <a:pt x="311462" y="34162"/>
                  </a:lnTo>
                  <a:lnTo>
                    <a:pt x="369912" y="31941"/>
                  </a:lnTo>
                  <a:lnTo>
                    <a:pt x="417489" y="28439"/>
                  </a:lnTo>
                  <a:lnTo>
                    <a:pt x="449488" y="23646"/>
                  </a:lnTo>
                  <a:lnTo>
                    <a:pt x="461200" y="17555"/>
                  </a:lnTo>
                  <a:lnTo>
                    <a:pt x="449488" y="11464"/>
                  </a:lnTo>
                  <a:lnTo>
                    <a:pt x="417489" y="6672"/>
                  </a:lnTo>
                  <a:lnTo>
                    <a:pt x="369912" y="3169"/>
                  </a:lnTo>
                  <a:lnTo>
                    <a:pt x="311462" y="948"/>
                  </a:lnTo>
                  <a:lnTo>
                    <a:pt x="246849" y="0"/>
                  </a:lnTo>
                  <a:close/>
                </a:path>
              </a:pathLst>
            </a:custGeom>
            <a:solidFill>
              <a:srgbClr val="EFEFF0">
                <a:alpha val="2380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6080735" y="4029664"/>
              <a:ext cx="440055" cy="33655"/>
            </a:xfrm>
            <a:custGeom>
              <a:avLst/>
              <a:gdLst/>
              <a:ahLst/>
              <a:cxnLst/>
              <a:rect l="l" t="t" r="r" b="b"/>
              <a:pathLst>
                <a:path w="440054" h="33654">
                  <a:moveTo>
                    <a:pt x="236885" y="0"/>
                  </a:moveTo>
                  <a:lnTo>
                    <a:pt x="174143" y="280"/>
                  </a:lnTo>
                  <a:lnTo>
                    <a:pt x="114376" y="1747"/>
                  </a:lnTo>
                  <a:lnTo>
                    <a:pt x="61689" y="4461"/>
                  </a:lnTo>
                  <a:lnTo>
                    <a:pt x="6266" y="12268"/>
                  </a:lnTo>
                  <a:lnTo>
                    <a:pt x="0" y="16632"/>
                  </a:lnTo>
                  <a:lnTo>
                    <a:pt x="6266" y="20995"/>
                  </a:lnTo>
                  <a:lnTo>
                    <a:pt x="61689" y="28803"/>
                  </a:lnTo>
                  <a:lnTo>
                    <a:pt x="114376" y="31516"/>
                  </a:lnTo>
                  <a:lnTo>
                    <a:pt x="174143" y="32983"/>
                  </a:lnTo>
                  <a:lnTo>
                    <a:pt x="236885" y="33264"/>
                  </a:lnTo>
                  <a:lnTo>
                    <a:pt x="298166" y="32352"/>
                  </a:lnTo>
                  <a:lnTo>
                    <a:pt x="353550" y="30240"/>
                  </a:lnTo>
                  <a:lnTo>
                    <a:pt x="398602" y="26920"/>
                  </a:lnTo>
                  <a:lnTo>
                    <a:pt x="428885" y="22387"/>
                  </a:lnTo>
                  <a:lnTo>
                    <a:pt x="439966" y="16632"/>
                  </a:lnTo>
                  <a:lnTo>
                    <a:pt x="428885" y="10877"/>
                  </a:lnTo>
                  <a:lnTo>
                    <a:pt x="398602" y="6343"/>
                  </a:lnTo>
                  <a:lnTo>
                    <a:pt x="353550" y="3024"/>
                  </a:lnTo>
                  <a:lnTo>
                    <a:pt x="298166" y="912"/>
                  </a:lnTo>
                  <a:lnTo>
                    <a:pt x="236885" y="0"/>
                  </a:lnTo>
                  <a:close/>
                </a:path>
              </a:pathLst>
            </a:custGeom>
            <a:solidFill>
              <a:srgbClr val="ECEDEE">
                <a:alpha val="28572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6091350" y="4030720"/>
              <a:ext cx="419100" cy="31750"/>
            </a:xfrm>
            <a:custGeom>
              <a:avLst/>
              <a:gdLst/>
              <a:ahLst/>
              <a:cxnLst/>
              <a:rect l="l" t="t" r="r" b="b"/>
              <a:pathLst>
                <a:path w="419100" h="31750">
                  <a:moveTo>
                    <a:pt x="246610" y="39"/>
                  </a:moveTo>
                  <a:lnTo>
                    <a:pt x="177343" y="0"/>
                  </a:lnTo>
                  <a:lnTo>
                    <a:pt x="110807" y="1479"/>
                  </a:lnTo>
                  <a:lnTo>
                    <a:pt x="60055" y="4028"/>
                  </a:lnTo>
                  <a:lnTo>
                    <a:pt x="6167" y="11426"/>
                  </a:lnTo>
                  <a:lnTo>
                    <a:pt x="0" y="15576"/>
                  </a:lnTo>
                  <a:lnTo>
                    <a:pt x="6167" y="19723"/>
                  </a:lnTo>
                  <a:lnTo>
                    <a:pt x="25680" y="23686"/>
                  </a:lnTo>
                  <a:lnTo>
                    <a:pt x="60055" y="27118"/>
                  </a:lnTo>
                  <a:lnTo>
                    <a:pt x="110807" y="29673"/>
                  </a:lnTo>
                  <a:lnTo>
                    <a:pt x="177343" y="31152"/>
                  </a:lnTo>
                  <a:lnTo>
                    <a:pt x="246610" y="31112"/>
                  </a:lnTo>
                  <a:lnTo>
                    <a:pt x="311994" y="29544"/>
                  </a:lnTo>
                  <a:lnTo>
                    <a:pt x="366884" y="26438"/>
                  </a:lnTo>
                  <a:lnTo>
                    <a:pt x="404667" y="21785"/>
                  </a:lnTo>
                  <a:lnTo>
                    <a:pt x="418731" y="15576"/>
                  </a:lnTo>
                  <a:lnTo>
                    <a:pt x="404667" y="9366"/>
                  </a:lnTo>
                  <a:lnTo>
                    <a:pt x="366884" y="4713"/>
                  </a:lnTo>
                  <a:lnTo>
                    <a:pt x="311994" y="1607"/>
                  </a:lnTo>
                  <a:lnTo>
                    <a:pt x="246610" y="39"/>
                  </a:lnTo>
                  <a:close/>
                </a:path>
              </a:pathLst>
            </a:custGeom>
            <a:solidFill>
              <a:srgbClr val="EAEBEB">
                <a:alpha val="33331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6101977" y="4031620"/>
              <a:ext cx="397510" cy="29845"/>
            </a:xfrm>
            <a:custGeom>
              <a:avLst/>
              <a:gdLst/>
              <a:ahLst/>
              <a:cxnLst/>
              <a:rect l="l" t="t" r="r" b="b"/>
              <a:pathLst>
                <a:path w="397510" h="29845">
                  <a:moveTo>
                    <a:pt x="235507" y="58"/>
                  </a:moveTo>
                  <a:lnTo>
                    <a:pt x="170156" y="0"/>
                  </a:lnTo>
                  <a:lnTo>
                    <a:pt x="107226" y="1366"/>
                  </a:lnTo>
                  <a:lnTo>
                    <a:pt x="58410" y="3754"/>
                  </a:lnTo>
                  <a:lnTo>
                    <a:pt x="6067" y="10737"/>
                  </a:lnTo>
                  <a:lnTo>
                    <a:pt x="0" y="14675"/>
                  </a:lnTo>
                  <a:lnTo>
                    <a:pt x="6067" y="18614"/>
                  </a:lnTo>
                  <a:lnTo>
                    <a:pt x="25114" y="22364"/>
                  </a:lnTo>
                  <a:lnTo>
                    <a:pt x="58410" y="25596"/>
                  </a:lnTo>
                  <a:lnTo>
                    <a:pt x="107226" y="27985"/>
                  </a:lnTo>
                  <a:lnTo>
                    <a:pt x="170156" y="29351"/>
                  </a:lnTo>
                  <a:lnTo>
                    <a:pt x="235507" y="29293"/>
                  </a:lnTo>
                  <a:lnTo>
                    <a:pt x="297099" y="27802"/>
                  </a:lnTo>
                  <a:lnTo>
                    <a:pt x="348747" y="24874"/>
                  </a:lnTo>
                  <a:lnTo>
                    <a:pt x="384269" y="20500"/>
                  </a:lnTo>
                  <a:lnTo>
                    <a:pt x="397484" y="14675"/>
                  </a:lnTo>
                  <a:lnTo>
                    <a:pt x="384269" y="8850"/>
                  </a:lnTo>
                  <a:lnTo>
                    <a:pt x="348747" y="4477"/>
                  </a:lnTo>
                  <a:lnTo>
                    <a:pt x="297099" y="1548"/>
                  </a:lnTo>
                  <a:lnTo>
                    <a:pt x="235507" y="58"/>
                  </a:lnTo>
                  <a:close/>
                </a:path>
              </a:pathLst>
            </a:custGeom>
            <a:solidFill>
              <a:srgbClr val="E7E8E9">
                <a:alpha val="380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6112592" y="4032520"/>
              <a:ext cx="376555" cy="27940"/>
            </a:xfrm>
            <a:custGeom>
              <a:avLst/>
              <a:gdLst/>
              <a:ahLst/>
              <a:cxnLst/>
              <a:rect l="l" t="t" r="r" b="b"/>
              <a:pathLst>
                <a:path w="376554" h="27939">
                  <a:moveTo>
                    <a:pt x="224420" y="77"/>
                  </a:moveTo>
                  <a:lnTo>
                    <a:pt x="162978" y="0"/>
                  </a:lnTo>
                  <a:lnTo>
                    <a:pt x="103644" y="1253"/>
                  </a:lnTo>
                  <a:lnTo>
                    <a:pt x="56766" y="3477"/>
                  </a:lnTo>
                  <a:lnTo>
                    <a:pt x="5966" y="10051"/>
                  </a:lnTo>
                  <a:lnTo>
                    <a:pt x="0" y="13775"/>
                  </a:lnTo>
                  <a:lnTo>
                    <a:pt x="5966" y="17500"/>
                  </a:lnTo>
                  <a:lnTo>
                    <a:pt x="24547" y="21036"/>
                  </a:lnTo>
                  <a:lnTo>
                    <a:pt x="56766" y="24073"/>
                  </a:lnTo>
                  <a:lnTo>
                    <a:pt x="103644" y="26297"/>
                  </a:lnTo>
                  <a:lnTo>
                    <a:pt x="162978" y="27551"/>
                  </a:lnTo>
                  <a:lnTo>
                    <a:pt x="224420" y="27473"/>
                  </a:lnTo>
                  <a:lnTo>
                    <a:pt x="282219" y="26061"/>
                  </a:lnTo>
                  <a:lnTo>
                    <a:pt x="330624" y="23310"/>
                  </a:lnTo>
                  <a:lnTo>
                    <a:pt x="363885" y="19216"/>
                  </a:lnTo>
                  <a:lnTo>
                    <a:pt x="376250" y="13775"/>
                  </a:lnTo>
                  <a:lnTo>
                    <a:pt x="363885" y="8335"/>
                  </a:lnTo>
                  <a:lnTo>
                    <a:pt x="330624" y="4241"/>
                  </a:lnTo>
                  <a:lnTo>
                    <a:pt x="282219" y="1490"/>
                  </a:lnTo>
                  <a:lnTo>
                    <a:pt x="224420" y="77"/>
                  </a:lnTo>
                  <a:close/>
                </a:path>
              </a:pathLst>
            </a:custGeom>
            <a:solidFill>
              <a:srgbClr val="E5E5E6">
                <a:alpha val="42857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6123219" y="4033341"/>
              <a:ext cx="355600" cy="26034"/>
            </a:xfrm>
            <a:custGeom>
              <a:avLst/>
              <a:gdLst/>
              <a:ahLst/>
              <a:cxnLst/>
              <a:rect l="l" t="t" r="r" b="b"/>
              <a:pathLst>
                <a:path w="355600" h="26035">
                  <a:moveTo>
                    <a:pt x="167327" y="0"/>
                  </a:moveTo>
                  <a:lnTo>
                    <a:pt x="100063" y="1220"/>
                  </a:lnTo>
                  <a:lnTo>
                    <a:pt x="55121" y="3279"/>
                  </a:lnTo>
                  <a:lnTo>
                    <a:pt x="5865" y="9439"/>
                  </a:lnTo>
                  <a:lnTo>
                    <a:pt x="0" y="12955"/>
                  </a:lnTo>
                  <a:lnTo>
                    <a:pt x="5865" y="16471"/>
                  </a:lnTo>
                  <a:lnTo>
                    <a:pt x="23980" y="19794"/>
                  </a:lnTo>
                  <a:lnTo>
                    <a:pt x="55121" y="22631"/>
                  </a:lnTo>
                  <a:lnTo>
                    <a:pt x="100063" y="24690"/>
                  </a:lnTo>
                  <a:lnTo>
                    <a:pt x="167327" y="25910"/>
                  </a:lnTo>
                  <a:lnTo>
                    <a:pt x="235646" y="25348"/>
                  </a:lnTo>
                  <a:lnTo>
                    <a:pt x="295827" y="23003"/>
                  </a:lnTo>
                  <a:lnTo>
                    <a:pt x="338676" y="18873"/>
                  </a:lnTo>
                  <a:lnTo>
                    <a:pt x="355003" y="12955"/>
                  </a:lnTo>
                  <a:lnTo>
                    <a:pt x="338676" y="7037"/>
                  </a:lnTo>
                  <a:lnTo>
                    <a:pt x="295827" y="2906"/>
                  </a:lnTo>
                  <a:lnTo>
                    <a:pt x="235646" y="561"/>
                  </a:lnTo>
                  <a:lnTo>
                    <a:pt x="167327" y="0"/>
                  </a:lnTo>
                  <a:close/>
                </a:path>
              </a:pathLst>
            </a:custGeom>
            <a:solidFill>
              <a:srgbClr val="E2E3E4">
                <a:alpha val="4761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6133833" y="4034252"/>
              <a:ext cx="334010" cy="24130"/>
            </a:xfrm>
            <a:custGeom>
              <a:avLst/>
              <a:gdLst/>
              <a:ahLst/>
              <a:cxnLst/>
              <a:rect l="l" t="t" r="r" b="b"/>
              <a:pathLst>
                <a:path w="334010" h="24129">
                  <a:moveTo>
                    <a:pt x="159379" y="0"/>
                  </a:moveTo>
                  <a:lnTo>
                    <a:pt x="96481" y="1096"/>
                  </a:lnTo>
                  <a:lnTo>
                    <a:pt x="53481" y="2988"/>
                  </a:lnTo>
                  <a:lnTo>
                    <a:pt x="5766" y="8736"/>
                  </a:lnTo>
                  <a:lnTo>
                    <a:pt x="0" y="12043"/>
                  </a:lnTo>
                  <a:lnTo>
                    <a:pt x="5766" y="15350"/>
                  </a:lnTo>
                  <a:lnTo>
                    <a:pt x="23418" y="18460"/>
                  </a:lnTo>
                  <a:lnTo>
                    <a:pt x="53481" y="21098"/>
                  </a:lnTo>
                  <a:lnTo>
                    <a:pt x="96481" y="22991"/>
                  </a:lnTo>
                  <a:lnTo>
                    <a:pt x="159379" y="24087"/>
                  </a:lnTo>
                  <a:lnTo>
                    <a:pt x="223003" y="23537"/>
                  </a:lnTo>
                  <a:lnTo>
                    <a:pt x="278908" y="21345"/>
                  </a:lnTo>
                  <a:lnTo>
                    <a:pt x="318645" y="17512"/>
                  </a:lnTo>
                  <a:lnTo>
                    <a:pt x="333768" y="12043"/>
                  </a:lnTo>
                  <a:lnTo>
                    <a:pt x="318645" y="6574"/>
                  </a:lnTo>
                  <a:lnTo>
                    <a:pt x="278908" y="2742"/>
                  </a:lnTo>
                  <a:lnTo>
                    <a:pt x="223003" y="549"/>
                  </a:lnTo>
                  <a:lnTo>
                    <a:pt x="159379" y="0"/>
                  </a:lnTo>
                  <a:close/>
                </a:path>
              </a:pathLst>
            </a:custGeom>
            <a:solidFill>
              <a:srgbClr val="E0E1E2">
                <a:alpha val="5238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6144460" y="4035169"/>
              <a:ext cx="313055" cy="22860"/>
            </a:xfrm>
            <a:custGeom>
              <a:avLst/>
              <a:gdLst/>
              <a:ahLst/>
              <a:cxnLst/>
              <a:rect l="l" t="t" r="r" b="b"/>
              <a:pathLst>
                <a:path w="313054" h="22860">
                  <a:moveTo>
                    <a:pt x="151424" y="0"/>
                  </a:moveTo>
                  <a:lnTo>
                    <a:pt x="92900" y="967"/>
                  </a:lnTo>
                  <a:lnTo>
                    <a:pt x="51836" y="2695"/>
                  </a:lnTo>
                  <a:lnTo>
                    <a:pt x="5666" y="8034"/>
                  </a:lnTo>
                  <a:lnTo>
                    <a:pt x="0" y="11127"/>
                  </a:lnTo>
                  <a:lnTo>
                    <a:pt x="5666" y="14220"/>
                  </a:lnTo>
                  <a:lnTo>
                    <a:pt x="22852" y="17116"/>
                  </a:lnTo>
                  <a:lnTo>
                    <a:pt x="51836" y="19558"/>
                  </a:lnTo>
                  <a:lnTo>
                    <a:pt x="92900" y="21287"/>
                  </a:lnTo>
                  <a:lnTo>
                    <a:pt x="151424" y="22253"/>
                  </a:lnTo>
                  <a:lnTo>
                    <a:pt x="210351" y="21712"/>
                  </a:lnTo>
                  <a:lnTo>
                    <a:pt x="261977" y="19672"/>
                  </a:lnTo>
                  <a:lnTo>
                    <a:pt x="298601" y="16141"/>
                  </a:lnTo>
                  <a:lnTo>
                    <a:pt x="312521" y="11127"/>
                  </a:lnTo>
                  <a:lnTo>
                    <a:pt x="298601" y="6108"/>
                  </a:lnTo>
                  <a:lnTo>
                    <a:pt x="261977" y="2576"/>
                  </a:lnTo>
                  <a:lnTo>
                    <a:pt x="210351" y="538"/>
                  </a:lnTo>
                  <a:lnTo>
                    <a:pt x="151424" y="0"/>
                  </a:lnTo>
                  <a:close/>
                </a:path>
              </a:pathLst>
            </a:custGeom>
            <a:solidFill>
              <a:srgbClr val="DDDEE0">
                <a:alpha val="57141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6155075" y="4036086"/>
              <a:ext cx="291465" cy="20955"/>
            </a:xfrm>
            <a:custGeom>
              <a:avLst/>
              <a:gdLst/>
              <a:ahLst/>
              <a:cxnLst/>
              <a:rect l="l" t="t" r="r" b="b"/>
              <a:pathLst>
                <a:path w="291464" h="20954">
                  <a:moveTo>
                    <a:pt x="157293" y="0"/>
                  </a:moveTo>
                  <a:lnTo>
                    <a:pt x="89319" y="837"/>
                  </a:lnTo>
                  <a:lnTo>
                    <a:pt x="50197" y="2400"/>
                  </a:lnTo>
                  <a:lnTo>
                    <a:pt x="5567" y="7325"/>
                  </a:lnTo>
                  <a:lnTo>
                    <a:pt x="0" y="10210"/>
                  </a:lnTo>
                  <a:lnTo>
                    <a:pt x="5567" y="13076"/>
                  </a:lnTo>
                  <a:lnTo>
                    <a:pt x="22290" y="15729"/>
                  </a:lnTo>
                  <a:lnTo>
                    <a:pt x="50197" y="17966"/>
                  </a:lnTo>
                  <a:lnTo>
                    <a:pt x="89319" y="19582"/>
                  </a:lnTo>
                  <a:lnTo>
                    <a:pt x="157299" y="20345"/>
                  </a:lnTo>
                  <a:lnTo>
                    <a:pt x="222678" y="19054"/>
                  </a:lnTo>
                  <a:lnTo>
                    <a:pt x="271870" y="15684"/>
                  </a:lnTo>
                  <a:lnTo>
                    <a:pt x="291287" y="10210"/>
                  </a:lnTo>
                  <a:lnTo>
                    <a:pt x="271868" y="4711"/>
                  </a:lnTo>
                  <a:lnTo>
                    <a:pt x="222673" y="1299"/>
                  </a:lnTo>
                  <a:lnTo>
                    <a:pt x="157293" y="0"/>
                  </a:lnTo>
                  <a:close/>
                </a:path>
              </a:pathLst>
            </a:custGeom>
            <a:solidFill>
              <a:srgbClr val="DBDCDD">
                <a:alpha val="61903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6165689" y="4037007"/>
              <a:ext cx="270510" cy="19050"/>
            </a:xfrm>
            <a:custGeom>
              <a:avLst/>
              <a:gdLst/>
              <a:ahLst/>
              <a:cxnLst/>
              <a:rect l="l" t="t" r="r" b="b"/>
              <a:pathLst>
                <a:path w="270510" h="19050">
                  <a:moveTo>
                    <a:pt x="148178" y="0"/>
                  </a:moveTo>
                  <a:lnTo>
                    <a:pt x="85750" y="703"/>
                  </a:lnTo>
                  <a:lnTo>
                    <a:pt x="21729" y="4148"/>
                  </a:lnTo>
                  <a:lnTo>
                    <a:pt x="0" y="9288"/>
                  </a:lnTo>
                  <a:lnTo>
                    <a:pt x="5468" y="11940"/>
                  </a:lnTo>
                  <a:lnTo>
                    <a:pt x="21729" y="14381"/>
                  </a:lnTo>
                  <a:lnTo>
                    <a:pt x="48563" y="16421"/>
                  </a:lnTo>
                  <a:lnTo>
                    <a:pt x="85750" y="17873"/>
                  </a:lnTo>
                  <a:lnTo>
                    <a:pt x="148183" y="18502"/>
                  </a:lnTo>
                  <a:lnTo>
                    <a:pt x="207800" y="17291"/>
                  </a:lnTo>
                  <a:lnTo>
                    <a:pt x="252467" y="14225"/>
                  </a:lnTo>
                  <a:lnTo>
                    <a:pt x="270052" y="9288"/>
                  </a:lnTo>
                  <a:lnTo>
                    <a:pt x="252465" y="4327"/>
                  </a:lnTo>
                  <a:lnTo>
                    <a:pt x="207795" y="1219"/>
                  </a:lnTo>
                  <a:lnTo>
                    <a:pt x="148178" y="0"/>
                  </a:lnTo>
                  <a:close/>
                </a:path>
              </a:pathLst>
            </a:custGeom>
            <a:solidFill>
              <a:srgbClr val="D8D9DB">
                <a:alpha val="66667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6176317" y="4037929"/>
              <a:ext cx="248920" cy="17145"/>
            </a:xfrm>
            <a:custGeom>
              <a:avLst/>
              <a:gdLst/>
              <a:ahLst/>
              <a:cxnLst/>
              <a:rect l="l" t="t" r="r" b="b"/>
              <a:pathLst>
                <a:path w="248920" h="17145">
                  <a:moveTo>
                    <a:pt x="139045" y="0"/>
                  </a:moveTo>
                  <a:lnTo>
                    <a:pt x="82156" y="569"/>
                  </a:lnTo>
                  <a:lnTo>
                    <a:pt x="21161" y="3649"/>
                  </a:lnTo>
                  <a:lnTo>
                    <a:pt x="0" y="8367"/>
                  </a:lnTo>
                  <a:lnTo>
                    <a:pt x="5368" y="10810"/>
                  </a:lnTo>
                  <a:lnTo>
                    <a:pt x="21161" y="13037"/>
                  </a:lnTo>
                  <a:lnTo>
                    <a:pt x="46913" y="14878"/>
                  </a:lnTo>
                  <a:lnTo>
                    <a:pt x="82156" y="16164"/>
                  </a:lnTo>
                  <a:lnTo>
                    <a:pt x="139045" y="16659"/>
                  </a:lnTo>
                  <a:lnTo>
                    <a:pt x="192903" y="15528"/>
                  </a:lnTo>
                  <a:lnTo>
                    <a:pt x="233050" y="12766"/>
                  </a:lnTo>
                  <a:lnTo>
                    <a:pt x="248805" y="8367"/>
                  </a:lnTo>
                  <a:lnTo>
                    <a:pt x="233050" y="3942"/>
                  </a:lnTo>
                  <a:lnTo>
                    <a:pt x="192903" y="1139"/>
                  </a:lnTo>
                  <a:lnTo>
                    <a:pt x="139045" y="0"/>
                  </a:lnTo>
                  <a:close/>
                </a:path>
              </a:pathLst>
            </a:custGeom>
            <a:solidFill>
              <a:srgbClr val="D6D7D8">
                <a:alpha val="71426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6186931" y="4038850"/>
              <a:ext cx="227965" cy="15240"/>
            </a:xfrm>
            <a:custGeom>
              <a:avLst/>
              <a:gdLst/>
              <a:ahLst/>
              <a:cxnLst/>
              <a:rect l="l" t="t" r="r" b="b"/>
              <a:pathLst>
                <a:path w="227964" h="15239">
                  <a:moveTo>
                    <a:pt x="129930" y="0"/>
                  </a:moveTo>
                  <a:lnTo>
                    <a:pt x="78587" y="435"/>
                  </a:lnTo>
                  <a:lnTo>
                    <a:pt x="20596" y="3154"/>
                  </a:lnTo>
                  <a:lnTo>
                    <a:pt x="0" y="7445"/>
                  </a:lnTo>
                  <a:lnTo>
                    <a:pt x="5269" y="9675"/>
                  </a:lnTo>
                  <a:lnTo>
                    <a:pt x="20600" y="11688"/>
                  </a:lnTo>
                  <a:lnTo>
                    <a:pt x="45278" y="13333"/>
                  </a:lnTo>
                  <a:lnTo>
                    <a:pt x="78587" y="14455"/>
                  </a:lnTo>
                  <a:lnTo>
                    <a:pt x="129930" y="14816"/>
                  </a:lnTo>
                  <a:lnTo>
                    <a:pt x="178025" y="13765"/>
                  </a:lnTo>
                  <a:lnTo>
                    <a:pt x="213647" y="11307"/>
                  </a:lnTo>
                  <a:lnTo>
                    <a:pt x="227571" y="7445"/>
                  </a:lnTo>
                  <a:lnTo>
                    <a:pt x="213647" y="3558"/>
                  </a:lnTo>
                  <a:lnTo>
                    <a:pt x="178025" y="1059"/>
                  </a:lnTo>
                  <a:lnTo>
                    <a:pt x="129930" y="0"/>
                  </a:lnTo>
                  <a:close/>
                </a:path>
              </a:pathLst>
            </a:custGeom>
            <a:solidFill>
              <a:srgbClr val="D3D4D6">
                <a:alpha val="7619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6197559" y="4039777"/>
              <a:ext cx="206375" cy="13335"/>
            </a:xfrm>
            <a:custGeom>
              <a:avLst/>
              <a:gdLst/>
              <a:ahLst/>
              <a:cxnLst/>
              <a:rect l="l" t="t" r="r" b="b"/>
              <a:pathLst>
                <a:path w="206375" h="13335">
                  <a:moveTo>
                    <a:pt x="120797" y="0"/>
                  </a:moveTo>
                  <a:lnTo>
                    <a:pt x="74993" y="295"/>
                  </a:lnTo>
                  <a:lnTo>
                    <a:pt x="20027" y="2649"/>
                  </a:lnTo>
                  <a:lnTo>
                    <a:pt x="0" y="6518"/>
                  </a:lnTo>
                  <a:lnTo>
                    <a:pt x="5166" y="8539"/>
                  </a:lnTo>
                  <a:lnTo>
                    <a:pt x="20027" y="10338"/>
                  </a:lnTo>
                  <a:lnTo>
                    <a:pt x="43623" y="11780"/>
                  </a:lnTo>
                  <a:lnTo>
                    <a:pt x="74993" y="12728"/>
                  </a:lnTo>
                  <a:lnTo>
                    <a:pt x="120797" y="12967"/>
                  </a:lnTo>
                  <a:lnTo>
                    <a:pt x="163133" y="12000"/>
                  </a:lnTo>
                  <a:lnTo>
                    <a:pt x="194231" y="9844"/>
                  </a:lnTo>
                  <a:lnTo>
                    <a:pt x="206324" y="6518"/>
                  </a:lnTo>
                  <a:lnTo>
                    <a:pt x="194231" y="3171"/>
                  </a:lnTo>
                  <a:lnTo>
                    <a:pt x="163133" y="978"/>
                  </a:lnTo>
                  <a:lnTo>
                    <a:pt x="120797" y="0"/>
                  </a:lnTo>
                  <a:close/>
                </a:path>
              </a:pathLst>
            </a:custGeom>
            <a:solidFill>
              <a:srgbClr val="D1D2D4">
                <a:alpha val="80952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6208174" y="4040699"/>
              <a:ext cx="185420" cy="11430"/>
            </a:xfrm>
            <a:custGeom>
              <a:avLst/>
              <a:gdLst/>
              <a:ahLst/>
              <a:cxnLst/>
              <a:rect l="l" t="t" r="r" b="b"/>
              <a:pathLst>
                <a:path w="185420" h="11429">
                  <a:moveTo>
                    <a:pt x="111677" y="0"/>
                  </a:moveTo>
                  <a:lnTo>
                    <a:pt x="71424" y="161"/>
                  </a:lnTo>
                  <a:lnTo>
                    <a:pt x="19467" y="2150"/>
                  </a:lnTo>
                  <a:lnTo>
                    <a:pt x="0" y="5597"/>
                  </a:lnTo>
                  <a:lnTo>
                    <a:pt x="5068" y="7410"/>
                  </a:lnTo>
                  <a:lnTo>
                    <a:pt x="19467" y="8999"/>
                  </a:lnTo>
                  <a:lnTo>
                    <a:pt x="41989" y="10242"/>
                  </a:lnTo>
                  <a:lnTo>
                    <a:pt x="71424" y="11020"/>
                  </a:lnTo>
                  <a:lnTo>
                    <a:pt x="111682" y="11135"/>
                  </a:lnTo>
                  <a:lnTo>
                    <a:pt x="148255" y="10246"/>
                  </a:lnTo>
                  <a:lnTo>
                    <a:pt x="174828" y="8389"/>
                  </a:lnTo>
                  <a:lnTo>
                    <a:pt x="185089" y="5597"/>
                  </a:lnTo>
                  <a:lnTo>
                    <a:pt x="174827" y="2786"/>
                  </a:lnTo>
                  <a:lnTo>
                    <a:pt x="148250" y="898"/>
                  </a:lnTo>
                  <a:lnTo>
                    <a:pt x="111677" y="0"/>
                  </a:lnTo>
                  <a:close/>
                </a:path>
              </a:pathLst>
            </a:custGeom>
            <a:solidFill>
              <a:srgbClr val="CED0D1">
                <a:alpha val="85713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6218787" y="4041626"/>
              <a:ext cx="164465" cy="9525"/>
            </a:xfrm>
            <a:custGeom>
              <a:avLst/>
              <a:gdLst/>
              <a:ahLst/>
              <a:cxnLst/>
              <a:rect l="l" t="t" r="r" b="b"/>
              <a:pathLst>
                <a:path w="164464" h="9525">
                  <a:moveTo>
                    <a:pt x="102562" y="0"/>
                  </a:moveTo>
                  <a:lnTo>
                    <a:pt x="40355" y="600"/>
                  </a:lnTo>
                  <a:lnTo>
                    <a:pt x="0" y="4670"/>
                  </a:lnTo>
                  <a:lnTo>
                    <a:pt x="4969" y="6273"/>
                  </a:lnTo>
                  <a:lnTo>
                    <a:pt x="18907" y="7654"/>
                  </a:lnTo>
                  <a:lnTo>
                    <a:pt x="40355" y="8702"/>
                  </a:lnTo>
                  <a:lnTo>
                    <a:pt x="67856" y="9305"/>
                  </a:lnTo>
                  <a:lnTo>
                    <a:pt x="102562" y="9297"/>
                  </a:lnTo>
                  <a:lnTo>
                    <a:pt x="133372" y="8488"/>
                  </a:lnTo>
                  <a:lnTo>
                    <a:pt x="155424" y="6928"/>
                  </a:lnTo>
                  <a:lnTo>
                    <a:pt x="163855" y="4670"/>
                  </a:lnTo>
                  <a:lnTo>
                    <a:pt x="155424" y="2397"/>
                  </a:lnTo>
                  <a:lnTo>
                    <a:pt x="133372" y="814"/>
                  </a:lnTo>
                  <a:lnTo>
                    <a:pt x="102562" y="0"/>
                  </a:lnTo>
                  <a:close/>
                </a:path>
              </a:pathLst>
            </a:custGeom>
            <a:solidFill>
              <a:srgbClr val="CBCDCF">
                <a:alpha val="9047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6229414" y="4042448"/>
              <a:ext cx="142875" cy="8255"/>
            </a:xfrm>
            <a:custGeom>
              <a:avLst/>
              <a:gdLst/>
              <a:ahLst/>
              <a:cxnLst/>
              <a:rect l="l" t="t" r="r" b="b"/>
              <a:pathLst>
                <a:path w="142875" h="8254">
                  <a:moveTo>
                    <a:pt x="93428" y="101"/>
                  </a:moveTo>
                  <a:lnTo>
                    <a:pt x="38704" y="399"/>
                  </a:lnTo>
                  <a:lnTo>
                    <a:pt x="0" y="3848"/>
                  </a:lnTo>
                  <a:lnTo>
                    <a:pt x="4868" y="5253"/>
                  </a:lnTo>
                  <a:lnTo>
                    <a:pt x="18338" y="6438"/>
                  </a:lnTo>
                  <a:lnTo>
                    <a:pt x="38704" y="7291"/>
                  </a:lnTo>
                  <a:lnTo>
                    <a:pt x="64261" y="7696"/>
                  </a:lnTo>
                  <a:lnTo>
                    <a:pt x="93428" y="7594"/>
                  </a:lnTo>
                  <a:lnTo>
                    <a:pt x="118479" y="6857"/>
                  </a:lnTo>
                  <a:lnTo>
                    <a:pt x="136008" y="5578"/>
                  </a:lnTo>
                  <a:lnTo>
                    <a:pt x="142608" y="3848"/>
                  </a:lnTo>
                  <a:lnTo>
                    <a:pt x="136008" y="2118"/>
                  </a:lnTo>
                  <a:lnTo>
                    <a:pt x="118479" y="838"/>
                  </a:lnTo>
                  <a:lnTo>
                    <a:pt x="93428" y="101"/>
                  </a:lnTo>
                  <a:close/>
                </a:path>
              </a:pathLst>
            </a:custGeom>
            <a:solidFill>
              <a:srgbClr val="C9CBCC">
                <a:alpha val="95236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6242570" y="4043756"/>
              <a:ext cx="116839" cy="5080"/>
            </a:xfrm>
            <a:custGeom>
              <a:avLst/>
              <a:gdLst/>
              <a:ahLst/>
              <a:cxnLst/>
              <a:rect l="l" t="t" r="r" b="b"/>
              <a:pathLst>
                <a:path w="116839" h="5079">
                  <a:moveTo>
                    <a:pt x="116281" y="1270"/>
                  </a:moveTo>
                  <a:lnTo>
                    <a:pt x="104508" y="1270"/>
                  </a:lnTo>
                  <a:lnTo>
                    <a:pt x="104508" y="0"/>
                  </a:lnTo>
                  <a:lnTo>
                    <a:pt x="11772" y="0"/>
                  </a:lnTo>
                  <a:lnTo>
                    <a:pt x="11772" y="1270"/>
                  </a:lnTo>
                  <a:lnTo>
                    <a:pt x="0" y="1270"/>
                  </a:lnTo>
                  <a:lnTo>
                    <a:pt x="0" y="2540"/>
                  </a:lnTo>
                  <a:lnTo>
                    <a:pt x="0" y="3810"/>
                  </a:lnTo>
                  <a:lnTo>
                    <a:pt x="11772" y="3810"/>
                  </a:lnTo>
                  <a:lnTo>
                    <a:pt x="11772" y="5080"/>
                  </a:lnTo>
                  <a:lnTo>
                    <a:pt x="104508" y="5080"/>
                  </a:lnTo>
                  <a:lnTo>
                    <a:pt x="104508" y="3810"/>
                  </a:lnTo>
                  <a:lnTo>
                    <a:pt x="116281" y="3810"/>
                  </a:lnTo>
                  <a:lnTo>
                    <a:pt x="116281" y="2540"/>
                  </a:lnTo>
                  <a:lnTo>
                    <a:pt x="116281" y="1270"/>
                  </a:lnTo>
                  <a:close/>
                </a:path>
              </a:pathLst>
            </a:custGeom>
            <a:solidFill>
              <a:srgbClr val="C6C8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6341538" y="3791568"/>
              <a:ext cx="127000" cy="116205"/>
            </a:xfrm>
            <a:custGeom>
              <a:avLst/>
              <a:gdLst/>
              <a:ahLst/>
              <a:cxnLst/>
              <a:rect l="l" t="t" r="r" b="b"/>
              <a:pathLst>
                <a:path w="127000" h="116204">
                  <a:moveTo>
                    <a:pt x="126771" y="0"/>
                  </a:moveTo>
                  <a:lnTo>
                    <a:pt x="51752" y="0"/>
                  </a:lnTo>
                  <a:lnTo>
                    <a:pt x="31605" y="4065"/>
                  </a:lnTo>
                  <a:lnTo>
                    <a:pt x="15155" y="15154"/>
                  </a:lnTo>
                  <a:lnTo>
                    <a:pt x="4066" y="31600"/>
                  </a:lnTo>
                  <a:lnTo>
                    <a:pt x="0" y="51739"/>
                  </a:lnTo>
                  <a:lnTo>
                    <a:pt x="0" y="116090"/>
                  </a:lnTo>
                  <a:lnTo>
                    <a:pt x="126771" y="116090"/>
                  </a:lnTo>
                  <a:lnTo>
                    <a:pt x="126771" y="0"/>
                  </a:lnTo>
                  <a:close/>
                </a:path>
              </a:pathLst>
            </a:custGeom>
            <a:solidFill>
              <a:srgbClr val="95363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5982462" y="3907713"/>
              <a:ext cx="171450" cy="139065"/>
            </a:xfrm>
            <a:custGeom>
              <a:avLst/>
              <a:gdLst/>
              <a:ahLst/>
              <a:cxnLst/>
              <a:rect l="l" t="t" r="r" b="b"/>
              <a:pathLst>
                <a:path w="171450" h="139064">
                  <a:moveTo>
                    <a:pt x="107467" y="0"/>
                  </a:moveTo>
                  <a:lnTo>
                    <a:pt x="0" y="0"/>
                  </a:lnTo>
                  <a:lnTo>
                    <a:pt x="0" y="25590"/>
                  </a:lnTo>
                  <a:lnTo>
                    <a:pt x="107467" y="25590"/>
                  </a:lnTo>
                  <a:lnTo>
                    <a:pt x="107467" y="0"/>
                  </a:lnTo>
                  <a:close/>
                </a:path>
                <a:path w="171450" h="139064">
                  <a:moveTo>
                    <a:pt x="170878" y="89979"/>
                  </a:moveTo>
                  <a:lnTo>
                    <a:pt x="74815" y="89979"/>
                  </a:lnTo>
                  <a:lnTo>
                    <a:pt x="74790" y="90538"/>
                  </a:lnTo>
                  <a:lnTo>
                    <a:pt x="78574" y="109232"/>
                  </a:lnTo>
                  <a:lnTo>
                    <a:pt x="88874" y="124510"/>
                  </a:lnTo>
                  <a:lnTo>
                    <a:pt x="104140" y="134810"/>
                  </a:lnTo>
                  <a:lnTo>
                    <a:pt x="122847" y="138595"/>
                  </a:lnTo>
                  <a:lnTo>
                    <a:pt x="141554" y="134810"/>
                  </a:lnTo>
                  <a:lnTo>
                    <a:pt x="156832" y="124510"/>
                  </a:lnTo>
                  <a:lnTo>
                    <a:pt x="167132" y="109232"/>
                  </a:lnTo>
                  <a:lnTo>
                    <a:pt x="170878" y="89979"/>
                  </a:lnTo>
                  <a:close/>
                </a:path>
              </a:pathLst>
            </a:custGeom>
            <a:solidFill>
              <a:srgbClr val="5E616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5982461" y="3933304"/>
              <a:ext cx="107950" cy="60960"/>
            </a:xfrm>
            <a:custGeom>
              <a:avLst/>
              <a:gdLst/>
              <a:ahLst/>
              <a:cxnLst/>
              <a:rect l="l" t="t" r="r" b="b"/>
              <a:pathLst>
                <a:path w="107950" h="60960">
                  <a:moveTo>
                    <a:pt x="107467" y="0"/>
                  </a:moveTo>
                  <a:lnTo>
                    <a:pt x="0" y="0"/>
                  </a:lnTo>
                  <a:lnTo>
                    <a:pt x="0" y="60934"/>
                  </a:lnTo>
                  <a:lnTo>
                    <a:pt x="107467" y="60934"/>
                  </a:lnTo>
                  <a:lnTo>
                    <a:pt x="107467" y="0"/>
                  </a:lnTo>
                  <a:close/>
                </a:path>
              </a:pathLst>
            </a:custGeom>
            <a:solidFill>
              <a:srgbClr val="95363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5983465" y="3909174"/>
              <a:ext cx="25400" cy="11430"/>
            </a:xfrm>
            <a:custGeom>
              <a:avLst/>
              <a:gdLst/>
              <a:ahLst/>
              <a:cxnLst/>
              <a:rect l="l" t="t" r="r" b="b"/>
              <a:pathLst>
                <a:path w="25400" h="11429">
                  <a:moveTo>
                    <a:pt x="24803" y="0"/>
                  </a:moveTo>
                  <a:lnTo>
                    <a:pt x="0" y="0"/>
                  </a:lnTo>
                  <a:lnTo>
                    <a:pt x="0" y="11341"/>
                  </a:lnTo>
                  <a:lnTo>
                    <a:pt x="24803" y="11341"/>
                  </a:lnTo>
                  <a:lnTo>
                    <a:pt x="2480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5985357" y="3911054"/>
              <a:ext cx="21590" cy="7620"/>
            </a:xfrm>
            <a:custGeom>
              <a:avLst/>
              <a:gdLst/>
              <a:ahLst/>
              <a:cxnLst/>
              <a:rect l="l" t="t" r="r" b="b"/>
              <a:pathLst>
                <a:path w="21589" h="7620">
                  <a:moveTo>
                    <a:pt x="21031" y="0"/>
                  </a:moveTo>
                  <a:lnTo>
                    <a:pt x="0" y="0"/>
                  </a:lnTo>
                  <a:lnTo>
                    <a:pt x="0" y="7569"/>
                  </a:lnTo>
                  <a:lnTo>
                    <a:pt x="21031" y="7569"/>
                  </a:lnTo>
                  <a:lnTo>
                    <a:pt x="21031" y="0"/>
                  </a:lnTo>
                  <a:close/>
                </a:path>
              </a:pathLst>
            </a:custGeom>
            <a:solidFill>
              <a:srgbClr val="CD3E3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6064135" y="3909174"/>
              <a:ext cx="25400" cy="11430"/>
            </a:xfrm>
            <a:custGeom>
              <a:avLst/>
              <a:gdLst/>
              <a:ahLst/>
              <a:cxnLst/>
              <a:rect l="l" t="t" r="r" b="b"/>
              <a:pathLst>
                <a:path w="25400" h="11429">
                  <a:moveTo>
                    <a:pt x="24803" y="0"/>
                  </a:moveTo>
                  <a:lnTo>
                    <a:pt x="0" y="0"/>
                  </a:lnTo>
                  <a:lnTo>
                    <a:pt x="0" y="11341"/>
                  </a:lnTo>
                  <a:lnTo>
                    <a:pt x="24803" y="11341"/>
                  </a:lnTo>
                  <a:lnTo>
                    <a:pt x="2480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6066015" y="3911054"/>
              <a:ext cx="21590" cy="7620"/>
            </a:xfrm>
            <a:custGeom>
              <a:avLst/>
              <a:gdLst/>
              <a:ahLst/>
              <a:cxnLst/>
              <a:rect l="l" t="t" r="r" b="b"/>
              <a:pathLst>
                <a:path w="21589" h="7620">
                  <a:moveTo>
                    <a:pt x="21031" y="0"/>
                  </a:moveTo>
                  <a:lnTo>
                    <a:pt x="0" y="0"/>
                  </a:lnTo>
                  <a:lnTo>
                    <a:pt x="0" y="7569"/>
                  </a:lnTo>
                  <a:lnTo>
                    <a:pt x="21031" y="7569"/>
                  </a:lnTo>
                  <a:lnTo>
                    <a:pt x="21031" y="0"/>
                  </a:lnTo>
                  <a:close/>
                </a:path>
              </a:pathLst>
            </a:custGeom>
            <a:solidFill>
              <a:srgbClr val="CD3E3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46"/>
            <p:cNvSpPr/>
            <p:nvPr/>
          </p:nvSpPr>
          <p:spPr>
            <a:xfrm>
              <a:off x="6314842" y="3997731"/>
              <a:ext cx="96520" cy="48895"/>
            </a:xfrm>
            <a:custGeom>
              <a:avLst/>
              <a:gdLst/>
              <a:ahLst/>
              <a:cxnLst/>
              <a:rect l="l" t="t" r="r" b="b"/>
              <a:pathLst>
                <a:path w="96520" h="48895">
                  <a:moveTo>
                    <a:pt x="96088" y="0"/>
                  </a:moveTo>
                  <a:lnTo>
                    <a:pt x="25" y="0"/>
                  </a:lnTo>
                  <a:lnTo>
                    <a:pt x="0" y="558"/>
                  </a:lnTo>
                  <a:lnTo>
                    <a:pt x="3776" y="19260"/>
                  </a:lnTo>
                  <a:lnTo>
                    <a:pt x="14074" y="34536"/>
                  </a:lnTo>
                  <a:lnTo>
                    <a:pt x="29350" y="44837"/>
                  </a:lnTo>
                  <a:lnTo>
                    <a:pt x="48056" y="48615"/>
                  </a:lnTo>
                  <a:lnTo>
                    <a:pt x="66763" y="44837"/>
                  </a:lnTo>
                  <a:lnTo>
                    <a:pt x="82038" y="34536"/>
                  </a:lnTo>
                  <a:lnTo>
                    <a:pt x="92337" y="19260"/>
                  </a:lnTo>
                  <a:lnTo>
                    <a:pt x="96088" y="0"/>
                  </a:lnTo>
                  <a:close/>
                </a:path>
              </a:pathLst>
            </a:custGeom>
            <a:solidFill>
              <a:srgbClr val="2C2F3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47"/>
            <p:cNvSpPr/>
            <p:nvPr/>
          </p:nvSpPr>
          <p:spPr>
            <a:xfrm>
              <a:off x="6167011" y="3950225"/>
              <a:ext cx="96520" cy="96520"/>
            </a:xfrm>
            <a:custGeom>
              <a:avLst/>
              <a:gdLst/>
              <a:ahLst/>
              <a:cxnLst/>
              <a:rect l="l" t="t" r="r" b="b"/>
              <a:pathLst>
                <a:path w="96520" h="96520">
                  <a:moveTo>
                    <a:pt x="48056" y="0"/>
                  </a:moveTo>
                  <a:lnTo>
                    <a:pt x="29350" y="3776"/>
                  </a:lnTo>
                  <a:lnTo>
                    <a:pt x="14074" y="14074"/>
                  </a:lnTo>
                  <a:lnTo>
                    <a:pt x="3776" y="29350"/>
                  </a:lnTo>
                  <a:lnTo>
                    <a:pt x="0" y="48056"/>
                  </a:lnTo>
                  <a:lnTo>
                    <a:pt x="3776" y="66763"/>
                  </a:lnTo>
                  <a:lnTo>
                    <a:pt x="14074" y="82038"/>
                  </a:lnTo>
                  <a:lnTo>
                    <a:pt x="29350" y="92337"/>
                  </a:lnTo>
                  <a:lnTo>
                    <a:pt x="48056" y="96113"/>
                  </a:lnTo>
                  <a:lnTo>
                    <a:pt x="66763" y="92337"/>
                  </a:lnTo>
                  <a:lnTo>
                    <a:pt x="82038" y="82038"/>
                  </a:lnTo>
                  <a:lnTo>
                    <a:pt x="92337" y="66763"/>
                  </a:lnTo>
                  <a:lnTo>
                    <a:pt x="96113" y="48056"/>
                  </a:lnTo>
                  <a:lnTo>
                    <a:pt x="92337" y="29350"/>
                  </a:lnTo>
                  <a:lnTo>
                    <a:pt x="82038" y="14074"/>
                  </a:lnTo>
                  <a:lnTo>
                    <a:pt x="66763" y="3776"/>
                  </a:lnTo>
                  <a:lnTo>
                    <a:pt x="48056" y="0"/>
                  </a:lnTo>
                  <a:close/>
                </a:path>
              </a:pathLst>
            </a:custGeom>
            <a:solidFill>
              <a:srgbClr val="5E616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8"/>
            <p:cNvSpPr/>
            <p:nvPr/>
          </p:nvSpPr>
          <p:spPr>
            <a:xfrm>
              <a:off x="6188706" y="3971919"/>
              <a:ext cx="53340" cy="53340"/>
            </a:xfrm>
            <a:custGeom>
              <a:avLst/>
              <a:gdLst/>
              <a:ahLst/>
              <a:cxnLst/>
              <a:rect l="l" t="t" r="r" b="b"/>
              <a:pathLst>
                <a:path w="53339" h="53339">
                  <a:moveTo>
                    <a:pt x="26365" y="0"/>
                  </a:moveTo>
                  <a:lnTo>
                    <a:pt x="16100" y="2072"/>
                  </a:lnTo>
                  <a:lnTo>
                    <a:pt x="7720" y="7724"/>
                  </a:lnTo>
                  <a:lnTo>
                    <a:pt x="2071" y="16105"/>
                  </a:lnTo>
                  <a:lnTo>
                    <a:pt x="0" y="26365"/>
                  </a:lnTo>
                  <a:lnTo>
                    <a:pt x="2071" y="36624"/>
                  </a:lnTo>
                  <a:lnTo>
                    <a:pt x="7720" y="45005"/>
                  </a:lnTo>
                  <a:lnTo>
                    <a:pt x="16100" y="50657"/>
                  </a:lnTo>
                  <a:lnTo>
                    <a:pt x="26365" y="52730"/>
                  </a:lnTo>
                  <a:lnTo>
                    <a:pt x="36624" y="50657"/>
                  </a:lnTo>
                  <a:lnTo>
                    <a:pt x="45005" y="45005"/>
                  </a:lnTo>
                  <a:lnTo>
                    <a:pt x="50657" y="36624"/>
                  </a:lnTo>
                  <a:lnTo>
                    <a:pt x="52730" y="26365"/>
                  </a:lnTo>
                  <a:lnTo>
                    <a:pt x="50657" y="16105"/>
                  </a:lnTo>
                  <a:lnTo>
                    <a:pt x="45005" y="7724"/>
                  </a:lnTo>
                  <a:lnTo>
                    <a:pt x="36624" y="2072"/>
                  </a:lnTo>
                  <a:lnTo>
                    <a:pt x="2636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6191834" y="3974922"/>
              <a:ext cx="46990" cy="46355"/>
            </a:xfrm>
            <a:custGeom>
              <a:avLst/>
              <a:gdLst/>
              <a:ahLst/>
              <a:cxnLst/>
              <a:rect l="l" t="t" r="r" b="b"/>
              <a:pathLst>
                <a:path w="46989" h="46354">
                  <a:moveTo>
                    <a:pt x="4889" y="18859"/>
                  </a:moveTo>
                  <a:lnTo>
                    <a:pt x="4064" y="17691"/>
                  </a:lnTo>
                  <a:lnTo>
                    <a:pt x="2832" y="17475"/>
                  </a:lnTo>
                  <a:lnTo>
                    <a:pt x="1600" y="17246"/>
                  </a:lnTo>
                  <a:lnTo>
                    <a:pt x="431" y="18072"/>
                  </a:lnTo>
                  <a:lnTo>
                    <a:pt x="215" y="19304"/>
                  </a:lnTo>
                  <a:lnTo>
                    <a:pt x="0" y="20535"/>
                  </a:lnTo>
                  <a:lnTo>
                    <a:pt x="825" y="21704"/>
                  </a:lnTo>
                  <a:lnTo>
                    <a:pt x="3276" y="22136"/>
                  </a:lnTo>
                  <a:lnTo>
                    <a:pt x="4457" y="21323"/>
                  </a:lnTo>
                  <a:lnTo>
                    <a:pt x="4889" y="18859"/>
                  </a:lnTo>
                  <a:close/>
                </a:path>
                <a:path w="46989" h="46354">
                  <a:moveTo>
                    <a:pt x="7531" y="33870"/>
                  </a:moveTo>
                  <a:lnTo>
                    <a:pt x="6896" y="32791"/>
                  </a:lnTo>
                  <a:lnTo>
                    <a:pt x="6273" y="31711"/>
                  </a:lnTo>
                  <a:lnTo>
                    <a:pt x="4889" y="31343"/>
                  </a:lnTo>
                  <a:lnTo>
                    <a:pt x="2730" y="32588"/>
                  </a:lnTo>
                  <a:lnTo>
                    <a:pt x="2362" y="33972"/>
                  </a:lnTo>
                  <a:lnTo>
                    <a:pt x="2984" y="35052"/>
                  </a:lnTo>
                  <a:lnTo>
                    <a:pt x="3606" y="36131"/>
                  </a:lnTo>
                  <a:lnTo>
                    <a:pt x="4991" y="36499"/>
                  </a:lnTo>
                  <a:lnTo>
                    <a:pt x="7150" y="35255"/>
                  </a:lnTo>
                  <a:lnTo>
                    <a:pt x="7531" y="33870"/>
                  </a:lnTo>
                  <a:close/>
                </a:path>
                <a:path w="46989" h="46354">
                  <a:moveTo>
                    <a:pt x="12192" y="6692"/>
                  </a:moveTo>
                  <a:lnTo>
                    <a:pt x="10591" y="4787"/>
                  </a:lnTo>
                  <a:lnTo>
                    <a:pt x="9156" y="4660"/>
                  </a:lnTo>
                  <a:lnTo>
                    <a:pt x="8204" y="5461"/>
                  </a:lnTo>
                  <a:lnTo>
                    <a:pt x="7251" y="6261"/>
                  </a:lnTo>
                  <a:lnTo>
                    <a:pt x="7124" y="7696"/>
                  </a:lnTo>
                  <a:lnTo>
                    <a:pt x="8724" y="9601"/>
                  </a:lnTo>
                  <a:lnTo>
                    <a:pt x="10160" y="9728"/>
                  </a:lnTo>
                  <a:lnTo>
                    <a:pt x="12065" y="8128"/>
                  </a:lnTo>
                  <a:lnTo>
                    <a:pt x="12192" y="6692"/>
                  </a:lnTo>
                  <a:close/>
                </a:path>
                <a:path w="46989" h="46354">
                  <a:moveTo>
                    <a:pt x="18567" y="42799"/>
                  </a:moveTo>
                  <a:lnTo>
                    <a:pt x="17957" y="41503"/>
                  </a:lnTo>
                  <a:lnTo>
                    <a:pt x="16789" y="41071"/>
                  </a:lnTo>
                  <a:lnTo>
                    <a:pt x="15608" y="40652"/>
                  </a:lnTo>
                  <a:lnTo>
                    <a:pt x="14312" y="41249"/>
                  </a:lnTo>
                  <a:lnTo>
                    <a:pt x="13893" y="42430"/>
                  </a:lnTo>
                  <a:lnTo>
                    <a:pt x="13462" y="43599"/>
                  </a:lnTo>
                  <a:lnTo>
                    <a:pt x="14071" y="44894"/>
                  </a:lnTo>
                  <a:lnTo>
                    <a:pt x="15240" y="45326"/>
                  </a:lnTo>
                  <a:lnTo>
                    <a:pt x="16408" y="45758"/>
                  </a:lnTo>
                  <a:lnTo>
                    <a:pt x="17716" y="45148"/>
                  </a:lnTo>
                  <a:lnTo>
                    <a:pt x="18567" y="42799"/>
                  </a:lnTo>
                  <a:close/>
                </a:path>
                <a:path w="46989" h="46354">
                  <a:moveTo>
                    <a:pt x="25488" y="1016"/>
                  </a:moveTo>
                  <a:lnTo>
                    <a:pt x="24472" y="0"/>
                  </a:lnTo>
                  <a:lnTo>
                    <a:pt x="23228" y="0"/>
                  </a:lnTo>
                  <a:lnTo>
                    <a:pt x="21983" y="0"/>
                  </a:lnTo>
                  <a:lnTo>
                    <a:pt x="20967" y="1016"/>
                  </a:lnTo>
                  <a:lnTo>
                    <a:pt x="20967" y="3505"/>
                  </a:lnTo>
                  <a:lnTo>
                    <a:pt x="21983" y="4521"/>
                  </a:lnTo>
                  <a:lnTo>
                    <a:pt x="24472" y="4521"/>
                  </a:lnTo>
                  <a:lnTo>
                    <a:pt x="25488" y="3505"/>
                  </a:lnTo>
                  <a:lnTo>
                    <a:pt x="25488" y="1016"/>
                  </a:lnTo>
                  <a:close/>
                </a:path>
                <a:path w="46989" h="46354">
                  <a:moveTo>
                    <a:pt x="32994" y="43599"/>
                  </a:moveTo>
                  <a:lnTo>
                    <a:pt x="32562" y="42430"/>
                  </a:lnTo>
                  <a:lnTo>
                    <a:pt x="32143" y="41249"/>
                  </a:lnTo>
                  <a:lnTo>
                    <a:pt x="30848" y="40652"/>
                  </a:lnTo>
                  <a:lnTo>
                    <a:pt x="29667" y="41071"/>
                  </a:lnTo>
                  <a:lnTo>
                    <a:pt x="28498" y="41503"/>
                  </a:lnTo>
                  <a:lnTo>
                    <a:pt x="27889" y="42799"/>
                  </a:lnTo>
                  <a:lnTo>
                    <a:pt x="28740" y="45148"/>
                  </a:lnTo>
                  <a:lnTo>
                    <a:pt x="30048" y="45758"/>
                  </a:lnTo>
                  <a:lnTo>
                    <a:pt x="31216" y="45326"/>
                  </a:lnTo>
                  <a:lnTo>
                    <a:pt x="32385" y="44894"/>
                  </a:lnTo>
                  <a:lnTo>
                    <a:pt x="32994" y="43599"/>
                  </a:lnTo>
                  <a:close/>
                </a:path>
                <a:path w="46989" h="46354">
                  <a:moveTo>
                    <a:pt x="37477" y="15494"/>
                  </a:moveTo>
                  <a:lnTo>
                    <a:pt x="31102" y="9118"/>
                  </a:lnTo>
                  <a:lnTo>
                    <a:pt x="15354" y="9118"/>
                  </a:lnTo>
                  <a:lnTo>
                    <a:pt x="8978" y="15494"/>
                  </a:lnTo>
                  <a:lnTo>
                    <a:pt x="8978" y="31242"/>
                  </a:lnTo>
                  <a:lnTo>
                    <a:pt x="15354" y="37617"/>
                  </a:lnTo>
                  <a:lnTo>
                    <a:pt x="31102" y="37617"/>
                  </a:lnTo>
                  <a:lnTo>
                    <a:pt x="37477" y="31242"/>
                  </a:lnTo>
                  <a:lnTo>
                    <a:pt x="37477" y="23368"/>
                  </a:lnTo>
                  <a:lnTo>
                    <a:pt x="37477" y="15494"/>
                  </a:lnTo>
                  <a:close/>
                </a:path>
                <a:path w="46989" h="46354">
                  <a:moveTo>
                    <a:pt x="39331" y="7696"/>
                  </a:moveTo>
                  <a:lnTo>
                    <a:pt x="39204" y="6261"/>
                  </a:lnTo>
                  <a:lnTo>
                    <a:pt x="38252" y="5461"/>
                  </a:lnTo>
                  <a:lnTo>
                    <a:pt x="37299" y="4660"/>
                  </a:lnTo>
                  <a:lnTo>
                    <a:pt x="35864" y="4787"/>
                  </a:lnTo>
                  <a:lnTo>
                    <a:pt x="34264" y="6692"/>
                  </a:lnTo>
                  <a:lnTo>
                    <a:pt x="34391" y="8128"/>
                  </a:lnTo>
                  <a:lnTo>
                    <a:pt x="36296" y="9728"/>
                  </a:lnTo>
                  <a:lnTo>
                    <a:pt x="37731" y="9601"/>
                  </a:lnTo>
                  <a:lnTo>
                    <a:pt x="39331" y="7696"/>
                  </a:lnTo>
                  <a:close/>
                </a:path>
                <a:path w="46989" h="46354">
                  <a:moveTo>
                    <a:pt x="44094" y="33972"/>
                  </a:moveTo>
                  <a:lnTo>
                    <a:pt x="43726" y="32588"/>
                  </a:lnTo>
                  <a:lnTo>
                    <a:pt x="41567" y="31343"/>
                  </a:lnTo>
                  <a:lnTo>
                    <a:pt x="40182" y="31711"/>
                  </a:lnTo>
                  <a:lnTo>
                    <a:pt x="39560" y="32791"/>
                  </a:lnTo>
                  <a:lnTo>
                    <a:pt x="38925" y="33870"/>
                  </a:lnTo>
                  <a:lnTo>
                    <a:pt x="39306" y="35255"/>
                  </a:lnTo>
                  <a:lnTo>
                    <a:pt x="41465" y="36499"/>
                  </a:lnTo>
                  <a:lnTo>
                    <a:pt x="42849" y="36131"/>
                  </a:lnTo>
                  <a:lnTo>
                    <a:pt x="43472" y="35052"/>
                  </a:lnTo>
                  <a:lnTo>
                    <a:pt x="44094" y="33972"/>
                  </a:lnTo>
                  <a:close/>
                </a:path>
                <a:path w="46989" h="46354">
                  <a:moveTo>
                    <a:pt x="46456" y="20535"/>
                  </a:moveTo>
                  <a:lnTo>
                    <a:pt x="46240" y="19304"/>
                  </a:lnTo>
                  <a:lnTo>
                    <a:pt x="46024" y="18072"/>
                  </a:lnTo>
                  <a:lnTo>
                    <a:pt x="44856" y="17246"/>
                  </a:lnTo>
                  <a:lnTo>
                    <a:pt x="43624" y="17462"/>
                  </a:lnTo>
                  <a:lnTo>
                    <a:pt x="42392" y="17691"/>
                  </a:lnTo>
                  <a:lnTo>
                    <a:pt x="41567" y="18859"/>
                  </a:lnTo>
                  <a:lnTo>
                    <a:pt x="41998" y="21323"/>
                  </a:lnTo>
                  <a:lnTo>
                    <a:pt x="43180" y="22136"/>
                  </a:lnTo>
                  <a:lnTo>
                    <a:pt x="45631" y="21704"/>
                  </a:lnTo>
                  <a:lnTo>
                    <a:pt x="46456" y="20535"/>
                  </a:lnTo>
                  <a:close/>
                </a:path>
              </a:pathLst>
            </a:custGeom>
            <a:solidFill>
              <a:srgbClr val="2C2F3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50"/>
            <p:cNvSpPr/>
            <p:nvPr/>
          </p:nvSpPr>
          <p:spPr>
            <a:xfrm>
              <a:off x="6454463" y="3791675"/>
              <a:ext cx="137795" cy="203200"/>
            </a:xfrm>
            <a:custGeom>
              <a:avLst/>
              <a:gdLst/>
              <a:ahLst/>
              <a:cxnLst/>
              <a:rect l="l" t="t" r="r" b="b"/>
              <a:pathLst>
                <a:path w="137795" h="203200">
                  <a:moveTo>
                    <a:pt x="118186" y="0"/>
                  </a:moveTo>
                  <a:lnTo>
                    <a:pt x="6896" y="0"/>
                  </a:lnTo>
                  <a:lnTo>
                    <a:pt x="0" y="6896"/>
                  </a:lnTo>
                  <a:lnTo>
                    <a:pt x="0" y="146913"/>
                  </a:lnTo>
                  <a:lnTo>
                    <a:pt x="32092" y="146913"/>
                  </a:lnTo>
                  <a:lnTo>
                    <a:pt x="32092" y="148589"/>
                  </a:lnTo>
                  <a:lnTo>
                    <a:pt x="49516" y="155852"/>
                  </a:lnTo>
                  <a:lnTo>
                    <a:pt x="63736" y="167992"/>
                  </a:lnTo>
                  <a:lnTo>
                    <a:pt x="73624" y="183937"/>
                  </a:lnTo>
                  <a:lnTo>
                    <a:pt x="78054" y="202615"/>
                  </a:lnTo>
                  <a:lnTo>
                    <a:pt x="133184" y="202615"/>
                  </a:lnTo>
                  <a:lnTo>
                    <a:pt x="137769" y="198031"/>
                  </a:lnTo>
                  <a:lnTo>
                    <a:pt x="137769" y="87312"/>
                  </a:lnTo>
                  <a:lnTo>
                    <a:pt x="123088" y="8000"/>
                  </a:lnTo>
                  <a:lnTo>
                    <a:pt x="122224" y="3365"/>
                  </a:lnTo>
                  <a:lnTo>
                    <a:pt x="118186" y="0"/>
                  </a:lnTo>
                  <a:close/>
                </a:path>
              </a:pathLst>
            </a:custGeom>
            <a:solidFill>
              <a:srgbClr val="CD3E3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51"/>
            <p:cNvSpPr/>
            <p:nvPr/>
          </p:nvSpPr>
          <p:spPr>
            <a:xfrm>
              <a:off x="6424931" y="3950225"/>
              <a:ext cx="96520" cy="96520"/>
            </a:xfrm>
            <a:custGeom>
              <a:avLst/>
              <a:gdLst/>
              <a:ahLst/>
              <a:cxnLst/>
              <a:rect l="l" t="t" r="r" b="b"/>
              <a:pathLst>
                <a:path w="96520" h="96520">
                  <a:moveTo>
                    <a:pt x="48056" y="0"/>
                  </a:moveTo>
                  <a:lnTo>
                    <a:pt x="29350" y="3776"/>
                  </a:lnTo>
                  <a:lnTo>
                    <a:pt x="14074" y="14074"/>
                  </a:lnTo>
                  <a:lnTo>
                    <a:pt x="3776" y="29350"/>
                  </a:lnTo>
                  <a:lnTo>
                    <a:pt x="0" y="48056"/>
                  </a:lnTo>
                  <a:lnTo>
                    <a:pt x="3776" y="66763"/>
                  </a:lnTo>
                  <a:lnTo>
                    <a:pt x="14074" y="82038"/>
                  </a:lnTo>
                  <a:lnTo>
                    <a:pt x="29350" y="92337"/>
                  </a:lnTo>
                  <a:lnTo>
                    <a:pt x="48056" y="96113"/>
                  </a:lnTo>
                  <a:lnTo>
                    <a:pt x="66763" y="92337"/>
                  </a:lnTo>
                  <a:lnTo>
                    <a:pt x="82038" y="82038"/>
                  </a:lnTo>
                  <a:lnTo>
                    <a:pt x="92337" y="66763"/>
                  </a:lnTo>
                  <a:lnTo>
                    <a:pt x="96113" y="48056"/>
                  </a:lnTo>
                  <a:lnTo>
                    <a:pt x="92337" y="29350"/>
                  </a:lnTo>
                  <a:lnTo>
                    <a:pt x="82038" y="14074"/>
                  </a:lnTo>
                  <a:lnTo>
                    <a:pt x="66763" y="3776"/>
                  </a:lnTo>
                  <a:lnTo>
                    <a:pt x="48056" y="0"/>
                  </a:lnTo>
                  <a:close/>
                </a:path>
              </a:pathLst>
            </a:custGeom>
            <a:solidFill>
              <a:srgbClr val="5E616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" name="object 52"/>
            <p:cNvSpPr/>
            <p:nvPr/>
          </p:nvSpPr>
          <p:spPr>
            <a:xfrm>
              <a:off x="6446620" y="3971919"/>
              <a:ext cx="53340" cy="53340"/>
            </a:xfrm>
            <a:custGeom>
              <a:avLst/>
              <a:gdLst/>
              <a:ahLst/>
              <a:cxnLst/>
              <a:rect l="l" t="t" r="r" b="b"/>
              <a:pathLst>
                <a:path w="53339" h="53339">
                  <a:moveTo>
                    <a:pt x="26365" y="0"/>
                  </a:moveTo>
                  <a:lnTo>
                    <a:pt x="16105" y="2072"/>
                  </a:lnTo>
                  <a:lnTo>
                    <a:pt x="7724" y="7724"/>
                  </a:lnTo>
                  <a:lnTo>
                    <a:pt x="2072" y="16105"/>
                  </a:lnTo>
                  <a:lnTo>
                    <a:pt x="0" y="26365"/>
                  </a:lnTo>
                  <a:lnTo>
                    <a:pt x="2072" y="36624"/>
                  </a:lnTo>
                  <a:lnTo>
                    <a:pt x="7724" y="45005"/>
                  </a:lnTo>
                  <a:lnTo>
                    <a:pt x="16105" y="50657"/>
                  </a:lnTo>
                  <a:lnTo>
                    <a:pt x="26365" y="52730"/>
                  </a:lnTo>
                  <a:lnTo>
                    <a:pt x="36630" y="50657"/>
                  </a:lnTo>
                  <a:lnTo>
                    <a:pt x="45010" y="45005"/>
                  </a:lnTo>
                  <a:lnTo>
                    <a:pt x="50659" y="36624"/>
                  </a:lnTo>
                  <a:lnTo>
                    <a:pt x="52730" y="26365"/>
                  </a:lnTo>
                  <a:lnTo>
                    <a:pt x="50659" y="16105"/>
                  </a:lnTo>
                  <a:lnTo>
                    <a:pt x="45010" y="7724"/>
                  </a:lnTo>
                  <a:lnTo>
                    <a:pt x="36630" y="2072"/>
                  </a:lnTo>
                  <a:lnTo>
                    <a:pt x="2636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" name="object 53"/>
            <p:cNvSpPr/>
            <p:nvPr/>
          </p:nvSpPr>
          <p:spPr>
            <a:xfrm>
              <a:off x="6449746" y="3974922"/>
              <a:ext cx="46990" cy="46355"/>
            </a:xfrm>
            <a:custGeom>
              <a:avLst/>
              <a:gdLst/>
              <a:ahLst/>
              <a:cxnLst/>
              <a:rect l="l" t="t" r="r" b="b"/>
              <a:pathLst>
                <a:path w="46989" h="46354">
                  <a:moveTo>
                    <a:pt x="4889" y="18859"/>
                  </a:moveTo>
                  <a:lnTo>
                    <a:pt x="4064" y="17691"/>
                  </a:lnTo>
                  <a:lnTo>
                    <a:pt x="2832" y="17462"/>
                  </a:lnTo>
                  <a:lnTo>
                    <a:pt x="1600" y="17246"/>
                  </a:lnTo>
                  <a:lnTo>
                    <a:pt x="431" y="18072"/>
                  </a:lnTo>
                  <a:lnTo>
                    <a:pt x="215" y="19304"/>
                  </a:lnTo>
                  <a:lnTo>
                    <a:pt x="0" y="20535"/>
                  </a:lnTo>
                  <a:lnTo>
                    <a:pt x="825" y="21704"/>
                  </a:lnTo>
                  <a:lnTo>
                    <a:pt x="3276" y="22136"/>
                  </a:lnTo>
                  <a:lnTo>
                    <a:pt x="4457" y="21323"/>
                  </a:lnTo>
                  <a:lnTo>
                    <a:pt x="4889" y="18859"/>
                  </a:lnTo>
                  <a:close/>
                </a:path>
                <a:path w="46989" h="46354">
                  <a:moveTo>
                    <a:pt x="7543" y="33870"/>
                  </a:moveTo>
                  <a:lnTo>
                    <a:pt x="6908" y="32791"/>
                  </a:lnTo>
                  <a:lnTo>
                    <a:pt x="6286" y="31711"/>
                  </a:lnTo>
                  <a:lnTo>
                    <a:pt x="4902" y="31343"/>
                  </a:lnTo>
                  <a:lnTo>
                    <a:pt x="2743" y="32588"/>
                  </a:lnTo>
                  <a:lnTo>
                    <a:pt x="2374" y="33972"/>
                  </a:lnTo>
                  <a:lnTo>
                    <a:pt x="2997" y="35052"/>
                  </a:lnTo>
                  <a:lnTo>
                    <a:pt x="3619" y="36131"/>
                  </a:lnTo>
                  <a:lnTo>
                    <a:pt x="5003" y="36499"/>
                  </a:lnTo>
                  <a:lnTo>
                    <a:pt x="7175" y="35255"/>
                  </a:lnTo>
                  <a:lnTo>
                    <a:pt x="7543" y="33870"/>
                  </a:lnTo>
                  <a:close/>
                </a:path>
                <a:path w="46989" h="46354">
                  <a:moveTo>
                    <a:pt x="12204" y="6692"/>
                  </a:moveTo>
                  <a:lnTo>
                    <a:pt x="10604" y="4787"/>
                  </a:lnTo>
                  <a:lnTo>
                    <a:pt x="9169" y="4660"/>
                  </a:lnTo>
                  <a:lnTo>
                    <a:pt x="8216" y="5461"/>
                  </a:lnTo>
                  <a:lnTo>
                    <a:pt x="7264" y="6261"/>
                  </a:lnTo>
                  <a:lnTo>
                    <a:pt x="7137" y="7696"/>
                  </a:lnTo>
                  <a:lnTo>
                    <a:pt x="8737" y="9601"/>
                  </a:lnTo>
                  <a:lnTo>
                    <a:pt x="10172" y="9728"/>
                  </a:lnTo>
                  <a:lnTo>
                    <a:pt x="12077" y="8128"/>
                  </a:lnTo>
                  <a:lnTo>
                    <a:pt x="12204" y="6692"/>
                  </a:lnTo>
                  <a:close/>
                </a:path>
                <a:path w="46989" h="46354">
                  <a:moveTo>
                    <a:pt x="18567" y="42799"/>
                  </a:moveTo>
                  <a:lnTo>
                    <a:pt x="17957" y="41503"/>
                  </a:lnTo>
                  <a:lnTo>
                    <a:pt x="16789" y="41071"/>
                  </a:lnTo>
                  <a:lnTo>
                    <a:pt x="15608" y="40652"/>
                  </a:lnTo>
                  <a:lnTo>
                    <a:pt x="14312" y="41249"/>
                  </a:lnTo>
                  <a:lnTo>
                    <a:pt x="13893" y="42430"/>
                  </a:lnTo>
                  <a:lnTo>
                    <a:pt x="13462" y="43599"/>
                  </a:lnTo>
                  <a:lnTo>
                    <a:pt x="14071" y="44894"/>
                  </a:lnTo>
                  <a:lnTo>
                    <a:pt x="15240" y="45326"/>
                  </a:lnTo>
                  <a:lnTo>
                    <a:pt x="16408" y="45758"/>
                  </a:lnTo>
                  <a:lnTo>
                    <a:pt x="17716" y="45148"/>
                  </a:lnTo>
                  <a:lnTo>
                    <a:pt x="18567" y="42799"/>
                  </a:lnTo>
                  <a:close/>
                </a:path>
                <a:path w="46989" h="46354">
                  <a:moveTo>
                    <a:pt x="25501" y="1016"/>
                  </a:moveTo>
                  <a:lnTo>
                    <a:pt x="24485" y="0"/>
                  </a:lnTo>
                  <a:lnTo>
                    <a:pt x="23241" y="0"/>
                  </a:lnTo>
                  <a:lnTo>
                    <a:pt x="21996" y="0"/>
                  </a:lnTo>
                  <a:lnTo>
                    <a:pt x="20980" y="1016"/>
                  </a:lnTo>
                  <a:lnTo>
                    <a:pt x="20980" y="3505"/>
                  </a:lnTo>
                  <a:lnTo>
                    <a:pt x="21996" y="4521"/>
                  </a:lnTo>
                  <a:lnTo>
                    <a:pt x="24485" y="4521"/>
                  </a:lnTo>
                  <a:lnTo>
                    <a:pt x="25501" y="3505"/>
                  </a:lnTo>
                  <a:lnTo>
                    <a:pt x="25501" y="1016"/>
                  </a:lnTo>
                  <a:close/>
                </a:path>
                <a:path w="46989" h="46354">
                  <a:moveTo>
                    <a:pt x="33007" y="43599"/>
                  </a:moveTo>
                  <a:lnTo>
                    <a:pt x="32575" y="42430"/>
                  </a:lnTo>
                  <a:lnTo>
                    <a:pt x="32156" y="41249"/>
                  </a:lnTo>
                  <a:lnTo>
                    <a:pt x="30861" y="40652"/>
                  </a:lnTo>
                  <a:lnTo>
                    <a:pt x="29679" y="41071"/>
                  </a:lnTo>
                  <a:lnTo>
                    <a:pt x="28511" y="41503"/>
                  </a:lnTo>
                  <a:lnTo>
                    <a:pt x="27901" y="42799"/>
                  </a:lnTo>
                  <a:lnTo>
                    <a:pt x="28752" y="45148"/>
                  </a:lnTo>
                  <a:lnTo>
                    <a:pt x="30060" y="45758"/>
                  </a:lnTo>
                  <a:lnTo>
                    <a:pt x="31229" y="45326"/>
                  </a:lnTo>
                  <a:lnTo>
                    <a:pt x="32397" y="44894"/>
                  </a:lnTo>
                  <a:lnTo>
                    <a:pt x="33007" y="43599"/>
                  </a:lnTo>
                  <a:close/>
                </a:path>
                <a:path w="46989" h="46354">
                  <a:moveTo>
                    <a:pt x="37490" y="15494"/>
                  </a:moveTo>
                  <a:lnTo>
                    <a:pt x="31115" y="9118"/>
                  </a:lnTo>
                  <a:lnTo>
                    <a:pt x="15367" y="9118"/>
                  </a:lnTo>
                  <a:lnTo>
                    <a:pt x="8991" y="15494"/>
                  </a:lnTo>
                  <a:lnTo>
                    <a:pt x="8991" y="23368"/>
                  </a:lnTo>
                  <a:lnTo>
                    <a:pt x="8991" y="31242"/>
                  </a:lnTo>
                  <a:lnTo>
                    <a:pt x="15367" y="37617"/>
                  </a:lnTo>
                  <a:lnTo>
                    <a:pt x="31115" y="37617"/>
                  </a:lnTo>
                  <a:lnTo>
                    <a:pt x="37490" y="31242"/>
                  </a:lnTo>
                  <a:lnTo>
                    <a:pt x="37490" y="15494"/>
                  </a:lnTo>
                  <a:close/>
                </a:path>
                <a:path w="46989" h="46354">
                  <a:moveTo>
                    <a:pt x="39344" y="7696"/>
                  </a:moveTo>
                  <a:lnTo>
                    <a:pt x="39217" y="6261"/>
                  </a:lnTo>
                  <a:lnTo>
                    <a:pt x="38265" y="5461"/>
                  </a:lnTo>
                  <a:lnTo>
                    <a:pt x="37312" y="4660"/>
                  </a:lnTo>
                  <a:lnTo>
                    <a:pt x="35877" y="4787"/>
                  </a:lnTo>
                  <a:lnTo>
                    <a:pt x="34277" y="6692"/>
                  </a:lnTo>
                  <a:lnTo>
                    <a:pt x="34404" y="8128"/>
                  </a:lnTo>
                  <a:lnTo>
                    <a:pt x="36309" y="9728"/>
                  </a:lnTo>
                  <a:lnTo>
                    <a:pt x="37744" y="9601"/>
                  </a:lnTo>
                  <a:lnTo>
                    <a:pt x="39344" y="7696"/>
                  </a:lnTo>
                  <a:close/>
                </a:path>
                <a:path w="46989" h="46354">
                  <a:moveTo>
                    <a:pt x="44094" y="33972"/>
                  </a:moveTo>
                  <a:lnTo>
                    <a:pt x="43726" y="32588"/>
                  </a:lnTo>
                  <a:lnTo>
                    <a:pt x="41567" y="31343"/>
                  </a:lnTo>
                  <a:lnTo>
                    <a:pt x="40182" y="31711"/>
                  </a:lnTo>
                  <a:lnTo>
                    <a:pt x="39560" y="32791"/>
                  </a:lnTo>
                  <a:lnTo>
                    <a:pt x="38925" y="33870"/>
                  </a:lnTo>
                  <a:lnTo>
                    <a:pt x="39306" y="35255"/>
                  </a:lnTo>
                  <a:lnTo>
                    <a:pt x="41465" y="36499"/>
                  </a:lnTo>
                  <a:lnTo>
                    <a:pt x="42849" y="36131"/>
                  </a:lnTo>
                  <a:lnTo>
                    <a:pt x="43472" y="35052"/>
                  </a:lnTo>
                  <a:lnTo>
                    <a:pt x="44094" y="33972"/>
                  </a:lnTo>
                  <a:close/>
                </a:path>
                <a:path w="46989" h="46354">
                  <a:moveTo>
                    <a:pt x="46469" y="20535"/>
                  </a:moveTo>
                  <a:lnTo>
                    <a:pt x="46253" y="19304"/>
                  </a:lnTo>
                  <a:lnTo>
                    <a:pt x="46037" y="18072"/>
                  </a:lnTo>
                  <a:lnTo>
                    <a:pt x="44869" y="17246"/>
                  </a:lnTo>
                  <a:lnTo>
                    <a:pt x="43637" y="17475"/>
                  </a:lnTo>
                  <a:lnTo>
                    <a:pt x="42405" y="17691"/>
                  </a:lnTo>
                  <a:lnTo>
                    <a:pt x="41579" y="18859"/>
                  </a:lnTo>
                  <a:lnTo>
                    <a:pt x="42011" y="21323"/>
                  </a:lnTo>
                  <a:lnTo>
                    <a:pt x="43192" y="22136"/>
                  </a:lnTo>
                  <a:lnTo>
                    <a:pt x="45643" y="21704"/>
                  </a:lnTo>
                  <a:lnTo>
                    <a:pt x="46469" y="20535"/>
                  </a:lnTo>
                  <a:close/>
                </a:path>
              </a:pathLst>
            </a:custGeom>
            <a:solidFill>
              <a:srgbClr val="2C2F3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" name="object 54"/>
            <p:cNvSpPr/>
            <p:nvPr/>
          </p:nvSpPr>
          <p:spPr>
            <a:xfrm>
              <a:off x="6509301" y="3800019"/>
              <a:ext cx="72390" cy="79375"/>
            </a:xfrm>
            <a:custGeom>
              <a:avLst/>
              <a:gdLst/>
              <a:ahLst/>
              <a:cxnLst/>
              <a:rect l="l" t="t" r="r" b="b"/>
              <a:pathLst>
                <a:path w="72390" h="79375">
                  <a:moveTo>
                    <a:pt x="56514" y="0"/>
                  </a:moveTo>
                  <a:lnTo>
                    <a:pt x="685" y="0"/>
                  </a:lnTo>
                  <a:lnTo>
                    <a:pt x="0" y="685"/>
                  </a:lnTo>
                  <a:lnTo>
                    <a:pt x="0" y="77825"/>
                  </a:lnTo>
                  <a:lnTo>
                    <a:pt x="1155" y="78968"/>
                  </a:lnTo>
                  <a:lnTo>
                    <a:pt x="2565" y="78968"/>
                  </a:lnTo>
                  <a:lnTo>
                    <a:pt x="69367" y="78968"/>
                  </a:lnTo>
                  <a:lnTo>
                    <a:pt x="70307" y="78524"/>
                  </a:lnTo>
                  <a:lnTo>
                    <a:pt x="71577" y="77000"/>
                  </a:lnTo>
                  <a:lnTo>
                    <a:pt x="71843" y="75984"/>
                  </a:lnTo>
                  <a:lnTo>
                    <a:pt x="60248" y="13258"/>
                  </a:lnTo>
                  <a:lnTo>
                    <a:pt x="56514" y="0"/>
                  </a:lnTo>
                  <a:close/>
                </a:path>
              </a:pathLst>
            </a:custGeom>
            <a:solidFill>
              <a:srgbClr val="60969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" name="object 55"/>
            <p:cNvSpPr/>
            <p:nvPr/>
          </p:nvSpPr>
          <p:spPr>
            <a:xfrm>
              <a:off x="6404915" y="3795687"/>
              <a:ext cx="200660" cy="198755"/>
            </a:xfrm>
            <a:custGeom>
              <a:avLst/>
              <a:gdLst/>
              <a:ahLst/>
              <a:cxnLst/>
              <a:rect l="l" t="t" r="r" b="b"/>
              <a:pathLst>
                <a:path w="200659" h="198754">
                  <a:moveTo>
                    <a:pt x="126085" y="92735"/>
                  </a:moveTo>
                  <a:lnTo>
                    <a:pt x="104381" y="92735"/>
                  </a:lnTo>
                  <a:lnTo>
                    <a:pt x="104381" y="96113"/>
                  </a:lnTo>
                  <a:lnTo>
                    <a:pt x="107124" y="98856"/>
                  </a:lnTo>
                  <a:lnTo>
                    <a:pt x="123342" y="98856"/>
                  </a:lnTo>
                  <a:lnTo>
                    <a:pt x="126085" y="96113"/>
                  </a:lnTo>
                  <a:lnTo>
                    <a:pt x="126085" y="92735"/>
                  </a:lnTo>
                  <a:close/>
                </a:path>
                <a:path w="200659" h="198754">
                  <a:moveTo>
                    <a:pt x="200190" y="165379"/>
                  </a:moveTo>
                  <a:lnTo>
                    <a:pt x="198450" y="163639"/>
                  </a:lnTo>
                  <a:lnTo>
                    <a:pt x="181025" y="163639"/>
                  </a:lnTo>
                  <a:lnTo>
                    <a:pt x="181127" y="83019"/>
                  </a:lnTo>
                  <a:lnTo>
                    <a:pt x="179997" y="76911"/>
                  </a:lnTo>
                  <a:lnTo>
                    <a:pt x="179997" y="83019"/>
                  </a:lnTo>
                  <a:lnTo>
                    <a:pt x="179997" y="163639"/>
                  </a:lnTo>
                  <a:lnTo>
                    <a:pt x="122694" y="163639"/>
                  </a:lnTo>
                  <a:lnTo>
                    <a:pt x="114071" y="154101"/>
                  </a:lnTo>
                  <a:lnTo>
                    <a:pt x="103098" y="145783"/>
                  </a:lnTo>
                  <a:lnTo>
                    <a:pt x="101168" y="144881"/>
                  </a:lnTo>
                  <a:lnTo>
                    <a:pt x="101168" y="3098"/>
                  </a:lnTo>
                  <a:lnTo>
                    <a:pt x="101803" y="2362"/>
                  </a:lnTo>
                  <a:lnTo>
                    <a:pt x="103035" y="1130"/>
                  </a:lnTo>
                  <a:lnTo>
                    <a:pt x="147510" y="1130"/>
                  </a:lnTo>
                  <a:lnTo>
                    <a:pt x="156387" y="3098"/>
                  </a:lnTo>
                  <a:lnTo>
                    <a:pt x="162610" y="7975"/>
                  </a:lnTo>
                  <a:lnTo>
                    <a:pt x="166497" y="14173"/>
                  </a:lnTo>
                  <a:lnTo>
                    <a:pt x="168287" y="19913"/>
                  </a:lnTo>
                  <a:lnTo>
                    <a:pt x="168351" y="20116"/>
                  </a:lnTo>
                  <a:lnTo>
                    <a:pt x="179997" y="83019"/>
                  </a:lnTo>
                  <a:lnTo>
                    <a:pt x="179997" y="76911"/>
                  </a:lnTo>
                  <a:lnTo>
                    <a:pt x="169506" y="20116"/>
                  </a:lnTo>
                  <a:lnTo>
                    <a:pt x="152615" y="1130"/>
                  </a:lnTo>
                  <a:lnTo>
                    <a:pt x="147510" y="0"/>
                  </a:lnTo>
                  <a:lnTo>
                    <a:pt x="102412" y="0"/>
                  </a:lnTo>
                  <a:lnTo>
                    <a:pt x="100037" y="2362"/>
                  </a:lnTo>
                  <a:lnTo>
                    <a:pt x="100037" y="144348"/>
                  </a:lnTo>
                  <a:lnTo>
                    <a:pt x="90639" y="139903"/>
                  </a:lnTo>
                  <a:lnTo>
                    <a:pt x="77546" y="137680"/>
                  </a:lnTo>
                  <a:lnTo>
                    <a:pt x="0" y="137680"/>
                  </a:lnTo>
                  <a:lnTo>
                    <a:pt x="0" y="198602"/>
                  </a:lnTo>
                  <a:lnTo>
                    <a:pt x="8534" y="198602"/>
                  </a:lnTo>
                  <a:lnTo>
                    <a:pt x="14338" y="176872"/>
                  </a:lnTo>
                  <a:lnTo>
                    <a:pt x="27406" y="159181"/>
                  </a:lnTo>
                  <a:lnTo>
                    <a:pt x="45935" y="147269"/>
                  </a:lnTo>
                  <a:lnTo>
                    <a:pt x="68072" y="142913"/>
                  </a:lnTo>
                  <a:lnTo>
                    <a:pt x="86614" y="145948"/>
                  </a:lnTo>
                  <a:lnTo>
                    <a:pt x="124447" y="183337"/>
                  </a:lnTo>
                  <a:lnTo>
                    <a:pt x="127596" y="198602"/>
                  </a:lnTo>
                  <a:lnTo>
                    <a:pt x="194424" y="198602"/>
                  </a:lnTo>
                  <a:lnTo>
                    <a:pt x="200190" y="192836"/>
                  </a:lnTo>
                  <a:lnTo>
                    <a:pt x="200190" y="167538"/>
                  </a:lnTo>
                  <a:lnTo>
                    <a:pt x="200190" y="165379"/>
                  </a:lnTo>
                  <a:close/>
                </a:path>
              </a:pathLst>
            </a:custGeom>
            <a:solidFill>
              <a:srgbClr val="2C2F3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" name="object 56"/>
            <p:cNvSpPr/>
            <p:nvPr/>
          </p:nvSpPr>
          <p:spPr>
            <a:xfrm>
              <a:off x="6597891" y="3964279"/>
              <a:ext cx="7620" cy="12700"/>
            </a:xfrm>
            <a:custGeom>
              <a:avLst/>
              <a:gdLst/>
              <a:ahLst/>
              <a:cxnLst/>
              <a:rect l="l" t="t" r="r" b="b"/>
              <a:pathLst>
                <a:path w="7620" h="12700">
                  <a:moveTo>
                    <a:pt x="7226" y="0"/>
                  </a:moveTo>
                  <a:lnTo>
                    <a:pt x="0" y="0"/>
                  </a:lnTo>
                  <a:lnTo>
                    <a:pt x="0" y="12522"/>
                  </a:lnTo>
                  <a:lnTo>
                    <a:pt x="7226" y="12522"/>
                  </a:lnTo>
                  <a:lnTo>
                    <a:pt x="7226" y="0"/>
                  </a:lnTo>
                  <a:close/>
                </a:path>
              </a:pathLst>
            </a:custGeom>
            <a:solidFill>
              <a:srgbClr val="F8974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" name="object 57"/>
            <p:cNvSpPr/>
            <p:nvPr/>
          </p:nvSpPr>
          <p:spPr>
            <a:xfrm>
              <a:off x="6282651" y="3933358"/>
              <a:ext cx="122555" cy="60960"/>
            </a:xfrm>
            <a:custGeom>
              <a:avLst/>
              <a:gdLst/>
              <a:ahLst/>
              <a:cxnLst/>
              <a:rect l="l" t="t" r="r" b="b"/>
              <a:pathLst>
                <a:path w="122554" h="60960">
                  <a:moveTo>
                    <a:pt x="122275" y="0"/>
                  </a:moveTo>
                  <a:lnTo>
                    <a:pt x="0" y="0"/>
                  </a:lnTo>
                  <a:lnTo>
                    <a:pt x="0" y="60934"/>
                  </a:lnTo>
                  <a:lnTo>
                    <a:pt x="122275" y="60934"/>
                  </a:lnTo>
                  <a:lnTo>
                    <a:pt x="122275" y="0"/>
                  </a:lnTo>
                  <a:close/>
                </a:path>
              </a:pathLst>
            </a:custGeom>
            <a:solidFill>
              <a:srgbClr val="CD3E3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" name="object 58"/>
            <p:cNvSpPr/>
            <p:nvPr/>
          </p:nvSpPr>
          <p:spPr>
            <a:xfrm>
              <a:off x="6287838" y="3938546"/>
              <a:ext cx="112395" cy="50800"/>
            </a:xfrm>
            <a:custGeom>
              <a:avLst/>
              <a:gdLst/>
              <a:ahLst/>
              <a:cxnLst/>
              <a:rect l="l" t="t" r="r" b="b"/>
              <a:pathLst>
                <a:path w="112395" h="50800">
                  <a:moveTo>
                    <a:pt x="109943" y="0"/>
                  </a:moveTo>
                  <a:lnTo>
                    <a:pt x="1955" y="0"/>
                  </a:lnTo>
                  <a:lnTo>
                    <a:pt x="0" y="1955"/>
                  </a:lnTo>
                  <a:lnTo>
                    <a:pt x="0" y="48590"/>
                  </a:lnTo>
                  <a:lnTo>
                    <a:pt x="1955" y="50546"/>
                  </a:lnTo>
                  <a:lnTo>
                    <a:pt x="4368" y="50546"/>
                  </a:lnTo>
                  <a:lnTo>
                    <a:pt x="109943" y="50546"/>
                  </a:lnTo>
                  <a:lnTo>
                    <a:pt x="111899" y="48590"/>
                  </a:lnTo>
                  <a:lnTo>
                    <a:pt x="111899" y="1955"/>
                  </a:lnTo>
                  <a:lnTo>
                    <a:pt x="109943" y="0"/>
                  </a:lnTo>
                  <a:close/>
                </a:path>
              </a:pathLst>
            </a:custGeom>
            <a:solidFill>
              <a:srgbClr val="95363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" name="object 59"/>
            <p:cNvSpPr/>
            <p:nvPr/>
          </p:nvSpPr>
          <p:spPr>
            <a:xfrm>
              <a:off x="6125629" y="3783533"/>
              <a:ext cx="271780" cy="203200"/>
            </a:xfrm>
            <a:custGeom>
              <a:avLst/>
              <a:gdLst/>
              <a:ahLst/>
              <a:cxnLst/>
              <a:rect l="l" t="t" r="r" b="b"/>
              <a:pathLst>
                <a:path w="271779" h="203200">
                  <a:moveTo>
                    <a:pt x="103746" y="98272"/>
                  </a:moveTo>
                  <a:lnTo>
                    <a:pt x="62318" y="0"/>
                  </a:lnTo>
                  <a:lnTo>
                    <a:pt x="0" y="0"/>
                  </a:lnTo>
                  <a:lnTo>
                    <a:pt x="0" y="124231"/>
                  </a:lnTo>
                  <a:lnTo>
                    <a:pt x="103746" y="124231"/>
                  </a:lnTo>
                  <a:lnTo>
                    <a:pt x="103746" y="98272"/>
                  </a:lnTo>
                  <a:close/>
                </a:path>
                <a:path w="271779" h="203200">
                  <a:moveTo>
                    <a:pt x="271500" y="158521"/>
                  </a:moveTo>
                  <a:lnTo>
                    <a:pt x="270967" y="158521"/>
                  </a:lnTo>
                  <a:lnTo>
                    <a:pt x="270967" y="157251"/>
                  </a:lnTo>
                  <a:lnTo>
                    <a:pt x="165328" y="157251"/>
                  </a:lnTo>
                  <a:lnTo>
                    <a:pt x="165328" y="158521"/>
                  </a:lnTo>
                  <a:lnTo>
                    <a:pt x="164807" y="158521"/>
                  </a:lnTo>
                  <a:lnTo>
                    <a:pt x="164807" y="201701"/>
                  </a:lnTo>
                  <a:lnTo>
                    <a:pt x="164973" y="201701"/>
                  </a:lnTo>
                  <a:lnTo>
                    <a:pt x="164973" y="202971"/>
                  </a:lnTo>
                  <a:lnTo>
                    <a:pt x="271335" y="202971"/>
                  </a:lnTo>
                  <a:lnTo>
                    <a:pt x="271335" y="201701"/>
                  </a:lnTo>
                  <a:lnTo>
                    <a:pt x="271500" y="201701"/>
                  </a:lnTo>
                  <a:lnTo>
                    <a:pt x="271500" y="158521"/>
                  </a:lnTo>
                  <a:close/>
                </a:path>
              </a:pathLst>
            </a:custGeom>
            <a:solidFill>
              <a:srgbClr val="CD3E3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" name="object 60"/>
            <p:cNvSpPr/>
            <p:nvPr/>
          </p:nvSpPr>
          <p:spPr>
            <a:xfrm>
              <a:off x="6066269" y="3743832"/>
              <a:ext cx="59690" cy="164465"/>
            </a:xfrm>
            <a:custGeom>
              <a:avLst/>
              <a:gdLst/>
              <a:ahLst/>
              <a:cxnLst/>
              <a:rect l="l" t="t" r="r" b="b"/>
              <a:pathLst>
                <a:path w="59689" h="164464">
                  <a:moveTo>
                    <a:pt x="59347" y="39700"/>
                  </a:moveTo>
                  <a:lnTo>
                    <a:pt x="0" y="39700"/>
                  </a:lnTo>
                  <a:lnTo>
                    <a:pt x="0" y="163931"/>
                  </a:lnTo>
                  <a:lnTo>
                    <a:pt x="59347" y="163931"/>
                  </a:lnTo>
                  <a:lnTo>
                    <a:pt x="59347" y="39700"/>
                  </a:lnTo>
                  <a:close/>
                </a:path>
                <a:path w="59689" h="164464">
                  <a:moveTo>
                    <a:pt x="59347" y="0"/>
                  </a:moveTo>
                  <a:lnTo>
                    <a:pt x="0" y="0"/>
                  </a:lnTo>
                  <a:lnTo>
                    <a:pt x="0" y="35915"/>
                  </a:lnTo>
                  <a:lnTo>
                    <a:pt x="59347" y="35915"/>
                  </a:lnTo>
                  <a:lnTo>
                    <a:pt x="59347" y="0"/>
                  </a:lnTo>
                  <a:close/>
                </a:path>
              </a:pathLst>
            </a:custGeom>
            <a:solidFill>
              <a:srgbClr val="95363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1" name="object 61"/>
            <p:cNvSpPr/>
            <p:nvPr/>
          </p:nvSpPr>
          <p:spPr>
            <a:xfrm>
              <a:off x="6089929" y="3907764"/>
              <a:ext cx="365125" cy="26034"/>
            </a:xfrm>
            <a:custGeom>
              <a:avLst/>
              <a:gdLst/>
              <a:ahLst/>
              <a:cxnLst/>
              <a:rect l="l" t="t" r="r" b="b"/>
              <a:pathLst>
                <a:path w="365125" h="26035">
                  <a:moveTo>
                    <a:pt x="364528" y="0"/>
                  </a:moveTo>
                  <a:lnTo>
                    <a:pt x="0" y="0"/>
                  </a:lnTo>
                  <a:lnTo>
                    <a:pt x="0" y="25590"/>
                  </a:lnTo>
                  <a:lnTo>
                    <a:pt x="364528" y="25590"/>
                  </a:lnTo>
                  <a:lnTo>
                    <a:pt x="364528" y="0"/>
                  </a:lnTo>
                  <a:close/>
                </a:path>
              </a:pathLst>
            </a:custGeom>
            <a:solidFill>
              <a:srgbClr val="2C2F3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" name="object 62"/>
            <p:cNvSpPr/>
            <p:nvPr/>
          </p:nvSpPr>
          <p:spPr>
            <a:xfrm>
              <a:off x="6089929" y="3697528"/>
              <a:ext cx="623570" cy="297180"/>
            </a:xfrm>
            <a:custGeom>
              <a:avLst/>
              <a:gdLst/>
              <a:ahLst/>
              <a:cxnLst/>
              <a:rect l="l" t="t" r="r" b="b"/>
              <a:pathLst>
                <a:path w="623570" h="297179">
                  <a:moveTo>
                    <a:pt x="192824" y="235839"/>
                  </a:moveTo>
                  <a:lnTo>
                    <a:pt x="0" y="235839"/>
                  </a:lnTo>
                  <a:lnTo>
                    <a:pt x="0" y="296773"/>
                  </a:lnTo>
                  <a:lnTo>
                    <a:pt x="65976" y="296773"/>
                  </a:lnTo>
                  <a:lnTo>
                    <a:pt x="71780" y="275031"/>
                  </a:lnTo>
                  <a:lnTo>
                    <a:pt x="84848" y="257340"/>
                  </a:lnTo>
                  <a:lnTo>
                    <a:pt x="103365" y="245427"/>
                  </a:lnTo>
                  <a:lnTo>
                    <a:pt x="125514" y="241071"/>
                  </a:lnTo>
                  <a:lnTo>
                    <a:pt x="144056" y="244094"/>
                  </a:lnTo>
                  <a:lnTo>
                    <a:pt x="181889" y="281495"/>
                  </a:lnTo>
                  <a:lnTo>
                    <a:pt x="185039" y="296773"/>
                  </a:lnTo>
                  <a:lnTo>
                    <a:pt x="192824" y="296773"/>
                  </a:lnTo>
                  <a:lnTo>
                    <a:pt x="192824" y="235839"/>
                  </a:lnTo>
                  <a:close/>
                </a:path>
                <a:path w="623570" h="297179">
                  <a:moveTo>
                    <a:pt x="623138" y="0"/>
                  </a:moveTo>
                  <a:lnTo>
                    <a:pt x="0" y="17957"/>
                  </a:lnTo>
                  <a:lnTo>
                    <a:pt x="0" y="35915"/>
                  </a:lnTo>
                  <a:lnTo>
                    <a:pt x="623138" y="35915"/>
                  </a:lnTo>
                  <a:lnTo>
                    <a:pt x="623138" y="0"/>
                  </a:lnTo>
                  <a:close/>
                </a:path>
                <a:path w="623570" h="297179">
                  <a:moveTo>
                    <a:pt x="623150" y="46304"/>
                  </a:moveTo>
                  <a:lnTo>
                    <a:pt x="35712" y="46304"/>
                  </a:lnTo>
                  <a:lnTo>
                    <a:pt x="35712" y="82219"/>
                  </a:lnTo>
                  <a:lnTo>
                    <a:pt x="623150" y="82219"/>
                  </a:lnTo>
                  <a:lnTo>
                    <a:pt x="623150" y="46304"/>
                  </a:lnTo>
                  <a:close/>
                </a:path>
              </a:pathLst>
            </a:custGeom>
            <a:solidFill>
              <a:srgbClr val="CD3E3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" name="object 63"/>
            <p:cNvSpPr/>
            <p:nvPr/>
          </p:nvSpPr>
          <p:spPr>
            <a:xfrm>
              <a:off x="6620675" y="3733431"/>
              <a:ext cx="45720" cy="10795"/>
            </a:xfrm>
            <a:custGeom>
              <a:avLst/>
              <a:gdLst/>
              <a:ahLst/>
              <a:cxnLst/>
              <a:rect l="l" t="t" r="r" b="b"/>
              <a:pathLst>
                <a:path w="45720" h="10795">
                  <a:moveTo>
                    <a:pt x="45097" y="0"/>
                  </a:moveTo>
                  <a:lnTo>
                    <a:pt x="0" y="0"/>
                  </a:lnTo>
                  <a:lnTo>
                    <a:pt x="0" y="10401"/>
                  </a:lnTo>
                  <a:lnTo>
                    <a:pt x="45097" y="10401"/>
                  </a:lnTo>
                  <a:lnTo>
                    <a:pt x="45097" y="0"/>
                  </a:lnTo>
                  <a:close/>
                </a:path>
              </a:pathLst>
            </a:custGeom>
            <a:solidFill>
              <a:srgbClr val="2C2F3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" name="object 64"/>
            <p:cNvSpPr/>
            <p:nvPr/>
          </p:nvSpPr>
          <p:spPr>
            <a:xfrm>
              <a:off x="6665785" y="3733431"/>
              <a:ext cx="47625" cy="10795"/>
            </a:xfrm>
            <a:custGeom>
              <a:avLst/>
              <a:gdLst/>
              <a:ahLst/>
              <a:cxnLst/>
              <a:rect l="l" t="t" r="r" b="b"/>
              <a:pathLst>
                <a:path w="47625" h="10795">
                  <a:moveTo>
                    <a:pt x="47294" y="0"/>
                  </a:moveTo>
                  <a:lnTo>
                    <a:pt x="0" y="0"/>
                  </a:lnTo>
                  <a:lnTo>
                    <a:pt x="0" y="10401"/>
                  </a:lnTo>
                  <a:lnTo>
                    <a:pt x="47294" y="10401"/>
                  </a:lnTo>
                  <a:lnTo>
                    <a:pt x="47294" y="0"/>
                  </a:lnTo>
                  <a:close/>
                </a:path>
              </a:pathLst>
            </a:custGeom>
            <a:solidFill>
              <a:srgbClr val="5E616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5" name="object 65"/>
            <p:cNvSpPr/>
            <p:nvPr/>
          </p:nvSpPr>
          <p:spPr>
            <a:xfrm>
              <a:off x="6066281" y="3779748"/>
              <a:ext cx="59690" cy="3810"/>
            </a:xfrm>
            <a:custGeom>
              <a:avLst/>
              <a:gdLst/>
              <a:ahLst/>
              <a:cxnLst/>
              <a:rect l="l" t="t" r="r" b="b"/>
              <a:pathLst>
                <a:path w="59689" h="3810">
                  <a:moveTo>
                    <a:pt x="59359" y="0"/>
                  </a:moveTo>
                  <a:lnTo>
                    <a:pt x="0" y="0"/>
                  </a:lnTo>
                  <a:lnTo>
                    <a:pt x="0" y="3784"/>
                  </a:lnTo>
                  <a:lnTo>
                    <a:pt x="59359" y="3784"/>
                  </a:lnTo>
                  <a:lnTo>
                    <a:pt x="59359" y="0"/>
                  </a:lnTo>
                  <a:close/>
                </a:path>
              </a:pathLst>
            </a:custGeom>
            <a:solidFill>
              <a:srgbClr val="2C2F3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6" name="object 66"/>
            <p:cNvSpPr/>
            <p:nvPr/>
          </p:nvSpPr>
          <p:spPr>
            <a:xfrm>
              <a:off x="6010554" y="3715232"/>
              <a:ext cx="177800" cy="68580"/>
            </a:xfrm>
            <a:custGeom>
              <a:avLst/>
              <a:gdLst/>
              <a:ahLst/>
              <a:cxnLst/>
              <a:rect l="l" t="t" r="r" b="b"/>
              <a:pathLst>
                <a:path w="177800" h="68579">
                  <a:moveTo>
                    <a:pt x="79857" y="0"/>
                  </a:moveTo>
                  <a:lnTo>
                    <a:pt x="0" y="0"/>
                  </a:lnTo>
                  <a:lnTo>
                    <a:pt x="0" y="17957"/>
                  </a:lnTo>
                  <a:lnTo>
                    <a:pt x="79857" y="17957"/>
                  </a:lnTo>
                  <a:lnTo>
                    <a:pt x="79857" y="0"/>
                  </a:lnTo>
                  <a:close/>
                </a:path>
                <a:path w="177800" h="68579">
                  <a:moveTo>
                    <a:pt x="177406" y="64516"/>
                  </a:moveTo>
                  <a:lnTo>
                    <a:pt x="115087" y="64516"/>
                  </a:lnTo>
                  <a:lnTo>
                    <a:pt x="115087" y="68300"/>
                  </a:lnTo>
                  <a:lnTo>
                    <a:pt x="177406" y="68300"/>
                  </a:lnTo>
                  <a:lnTo>
                    <a:pt x="177406" y="64516"/>
                  </a:lnTo>
                  <a:close/>
                </a:path>
              </a:pathLst>
            </a:custGeom>
            <a:solidFill>
              <a:srgbClr val="5E616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7" name="object 67"/>
            <p:cNvSpPr/>
            <p:nvPr/>
          </p:nvSpPr>
          <p:spPr>
            <a:xfrm>
              <a:off x="6010554" y="3845394"/>
              <a:ext cx="80010" cy="36195"/>
            </a:xfrm>
            <a:custGeom>
              <a:avLst/>
              <a:gdLst/>
              <a:ahLst/>
              <a:cxnLst/>
              <a:rect l="l" t="t" r="r" b="b"/>
              <a:pathLst>
                <a:path w="80010" h="36195">
                  <a:moveTo>
                    <a:pt x="79857" y="0"/>
                  </a:moveTo>
                  <a:lnTo>
                    <a:pt x="0" y="0"/>
                  </a:lnTo>
                  <a:lnTo>
                    <a:pt x="0" y="36156"/>
                  </a:lnTo>
                  <a:lnTo>
                    <a:pt x="79857" y="36156"/>
                  </a:lnTo>
                  <a:lnTo>
                    <a:pt x="79857" y="0"/>
                  </a:lnTo>
                  <a:close/>
                </a:path>
              </a:pathLst>
            </a:custGeom>
            <a:solidFill>
              <a:srgbClr val="F8974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8" name="object 68"/>
            <p:cNvSpPr/>
            <p:nvPr/>
          </p:nvSpPr>
          <p:spPr>
            <a:xfrm>
              <a:off x="6010554" y="3845407"/>
              <a:ext cx="80010" cy="36195"/>
            </a:xfrm>
            <a:custGeom>
              <a:avLst/>
              <a:gdLst/>
              <a:ahLst/>
              <a:cxnLst/>
              <a:rect l="l" t="t" r="r" b="b"/>
              <a:pathLst>
                <a:path w="80010" h="36195">
                  <a:moveTo>
                    <a:pt x="23037" y="0"/>
                  </a:moveTo>
                  <a:lnTo>
                    <a:pt x="12407" y="0"/>
                  </a:lnTo>
                  <a:lnTo>
                    <a:pt x="0" y="31635"/>
                  </a:lnTo>
                  <a:lnTo>
                    <a:pt x="0" y="36156"/>
                  </a:lnTo>
                  <a:lnTo>
                    <a:pt x="8864" y="36156"/>
                  </a:lnTo>
                  <a:lnTo>
                    <a:pt x="23037" y="0"/>
                  </a:lnTo>
                  <a:close/>
                </a:path>
                <a:path w="80010" h="36195">
                  <a:moveTo>
                    <a:pt x="46062" y="0"/>
                  </a:moveTo>
                  <a:lnTo>
                    <a:pt x="35433" y="0"/>
                  </a:lnTo>
                  <a:lnTo>
                    <a:pt x="21259" y="36156"/>
                  </a:lnTo>
                  <a:lnTo>
                    <a:pt x="31889" y="36156"/>
                  </a:lnTo>
                  <a:lnTo>
                    <a:pt x="46062" y="0"/>
                  </a:lnTo>
                  <a:close/>
                </a:path>
                <a:path w="80010" h="36195">
                  <a:moveTo>
                    <a:pt x="69100" y="0"/>
                  </a:moveTo>
                  <a:lnTo>
                    <a:pt x="58470" y="0"/>
                  </a:lnTo>
                  <a:lnTo>
                    <a:pt x="44297" y="36156"/>
                  </a:lnTo>
                  <a:lnTo>
                    <a:pt x="54927" y="36156"/>
                  </a:lnTo>
                  <a:lnTo>
                    <a:pt x="69100" y="0"/>
                  </a:lnTo>
                  <a:close/>
                </a:path>
                <a:path w="80010" h="36195">
                  <a:moveTo>
                    <a:pt x="79857" y="4216"/>
                  </a:moveTo>
                  <a:lnTo>
                    <a:pt x="67335" y="36156"/>
                  </a:lnTo>
                  <a:lnTo>
                    <a:pt x="77965" y="36156"/>
                  </a:lnTo>
                  <a:lnTo>
                    <a:pt x="79857" y="31330"/>
                  </a:lnTo>
                  <a:lnTo>
                    <a:pt x="79857" y="4216"/>
                  </a:lnTo>
                  <a:close/>
                </a:path>
              </a:pathLst>
            </a:custGeom>
            <a:solidFill>
              <a:srgbClr val="2C2F3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9" name="object 69"/>
            <p:cNvSpPr/>
            <p:nvPr/>
          </p:nvSpPr>
          <p:spPr>
            <a:xfrm>
              <a:off x="6010554" y="3733190"/>
              <a:ext cx="7620" cy="112395"/>
            </a:xfrm>
            <a:custGeom>
              <a:avLst/>
              <a:gdLst/>
              <a:ahLst/>
              <a:cxnLst/>
              <a:rect l="l" t="t" r="r" b="b"/>
              <a:pathLst>
                <a:path w="7620" h="112395">
                  <a:moveTo>
                    <a:pt x="7086" y="0"/>
                  </a:moveTo>
                  <a:lnTo>
                    <a:pt x="0" y="0"/>
                  </a:lnTo>
                  <a:lnTo>
                    <a:pt x="0" y="112204"/>
                  </a:lnTo>
                  <a:lnTo>
                    <a:pt x="7086" y="112204"/>
                  </a:lnTo>
                  <a:lnTo>
                    <a:pt x="7086" y="0"/>
                  </a:lnTo>
                  <a:close/>
                </a:path>
              </a:pathLst>
            </a:custGeom>
            <a:solidFill>
              <a:srgbClr val="5E616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0" name="object 70"/>
            <p:cNvSpPr/>
            <p:nvPr/>
          </p:nvSpPr>
          <p:spPr>
            <a:xfrm>
              <a:off x="5960300" y="3845394"/>
              <a:ext cx="50800" cy="36195"/>
            </a:xfrm>
            <a:custGeom>
              <a:avLst/>
              <a:gdLst/>
              <a:ahLst/>
              <a:cxnLst/>
              <a:rect l="l" t="t" r="r" b="b"/>
              <a:pathLst>
                <a:path w="50800" h="36195">
                  <a:moveTo>
                    <a:pt x="50253" y="0"/>
                  </a:moveTo>
                  <a:lnTo>
                    <a:pt x="0" y="0"/>
                  </a:lnTo>
                  <a:lnTo>
                    <a:pt x="0" y="36156"/>
                  </a:lnTo>
                  <a:lnTo>
                    <a:pt x="50253" y="36156"/>
                  </a:lnTo>
                  <a:lnTo>
                    <a:pt x="50253" y="0"/>
                  </a:lnTo>
                  <a:close/>
                </a:path>
              </a:pathLst>
            </a:custGeom>
            <a:solidFill>
              <a:srgbClr val="C96A3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1" name="object 71"/>
            <p:cNvSpPr/>
            <p:nvPr/>
          </p:nvSpPr>
          <p:spPr>
            <a:xfrm>
              <a:off x="5960300" y="3715232"/>
              <a:ext cx="123189" cy="166370"/>
            </a:xfrm>
            <a:custGeom>
              <a:avLst/>
              <a:gdLst/>
              <a:ahLst/>
              <a:cxnLst/>
              <a:rect l="l" t="t" r="r" b="b"/>
              <a:pathLst>
                <a:path w="123189" h="166370">
                  <a:moveTo>
                    <a:pt x="16700" y="166331"/>
                  </a:moveTo>
                  <a:lnTo>
                    <a:pt x="2514" y="130175"/>
                  </a:lnTo>
                  <a:lnTo>
                    <a:pt x="0" y="130175"/>
                  </a:lnTo>
                  <a:lnTo>
                    <a:pt x="0" y="150863"/>
                  </a:lnTo>
                  <a:lnTo>
                    <a:pt x="6070" y="166331"/>
                  </a:lnTo>
                  <a:lnTo>
                    <a:pt x="16700" y="166331"/>
                  </a:lnTo>
                  <a:close/>
                </a:path>
                <a:path w="123189" h="166370">
                  <a:moveTo>
                    <a:pt x="39738" y="166331"/>
                  </a:moveTo>
                  <a:lnTo>
                    <a:pt x="25565" y="130175"/>
                  </a:lnTo>
                  <a:lnTo>
                    <a:pt x="14935" y="130175"/>
                  </a:lnTo>
                  <a:lnTo>
                    <a:pt x="29108" y="166331"/>
                  </a:lnTo>
                  <a:lnTo>
                    <a:pt x="39738" y="166331"/>
                  </a:lnTo>
                  <a:close/>
                </a:path>
                <a:path w="123189" h="166370">
                  <a:moveTo>
                    <a:pt x="50253" y="134391"/>
                  </a:moveTo>
                  <a:lnTo>
                    <a:pt x="48602" y="130175"/>
                  </a:lnTo>
                  <a:lnTo>
                    <a:pt x="37973" y="130175"/>
                  </a:lnTo>
                  <a:lnTo>
                    <a:pt x="50253" y="161505"/>
                  </a:lnTo>
                  <a:lnTo>
                    <a:pt x="50253" y="134391"/>
                  </a:lnTo>
                  <a:close/>
                </a:path>
                <a:path w="123189" h="166370">
                  <a:moveTo>
                    <a:pt x="50253" y="0"/>
                  </a:moveTo>
                  <a:lnTo>
                    <a:pt x="0" y="0"/>
                  </a:lnTo>
                  <a:lnTo>
                    <a:pt x="0" y="17957"/>
                  </a:lnTo>
                  <a:lnTo>
                    <a:pt x="12" y="130162"/>
                  </a:lnTo>
                  <a:lnTo>
                    <a:pt x="7099" y="130162"/>
                  </a:lnTo>
                  <a:lnTo>
                    <a:pt x="7099" y="17957"/>
                  </a:lnTo>
                  <a:lnTo>
                    <a:pt x="43167" y="17957"/>
                  </a:lnTo>
                  <a:lnTo>
                    <a:pt x="43167" y="130162"/>
                  </a:lnTo>
                  <a:lnTo>
                    <a:pt x="50253" y="130162"/>
                  </a:lnTo>
                  <a:lnTo>
                    <a:pt x="50253" y="17957"/>
                  </a:lnTo>
                  <a:lnTo>
                    <a:pt x="50253" y="0"/>
                  </a:lnTo>
                  <a:close/>
                </a:path>
                <a:path w="123189" h="166370">
                  <a:moveTo>
                    <a:pt x="123024" y="17957"/>
                  </a:moveTo>
                  <a:lnTo>
                    <a:pt x="115938" y="17957"/>
                  </a:lnTo>
                  <a:lnTo>
                    <a:pt x="115938" y="130162"/>
                  </a:lnTo>
                  <a:lnTo>
                    <a:pt x="123024" y="130162"/>
                  </a:lnTo>
                  <a:lnTo>
                    <a:pt x="123024" y="17957"/>
                  </a:lnTo>
                  <a:close/>
                </a:path>
              </a:pathLst>
            </a:custGeom>
            <a:solidFill>
              <a:srgbClr val="2C2F3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2" name="object 72"/>
            <p:cNvSpPr/>
            <p:nvPr/>
          </p:nvSpPr>
          <p:spPr>
            <a:xfrm>
              <a:off x="6083325" y="3733190"/>
              <a:ext cx="7620" cy="112395"/>
            </a:xfrm>
            <a:custGeom>
              <a:avLst/>
              <a:gdLst/>
              <a:ahLst/>
              <a:cxnLst/>
              <a:rect l="l" t="t" r="r" b="b"/>
              <a:pathLst>
                <a:path w="7620" h="112395">
                  <a:moveTo>
                    <a:pt x="7086" y="0"/>
                  </a:moveTo>
                  <a:lnTo>
                    <a:pt x="0" y="0"/>
                  </a:lnTo>
                  <a:lnTo>
                    <a:pt x="0" y="112204"/>
                  </a:lnTo>
                  <a:lnTo>
                    <a:pt x="7086" y="112204"/>
                  </a:lnTo>
                  <a:lnTo>
                    <a:pt x="7086" y="0"/>
                  </a:lnTo>
                  <a:close/>
                </a:path>
              </a:pathLst>
            </a:custGeom>
            <a:solidFill>
              <a:srgbClr val="5E616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3" name="object 73"/>
            <p:cNvSpPr/>
            <p:nvPr/>
          </p:nvSpPr>
          <p:spPr>
            <a:xfrm>
              <a:off x="6346476" y="3808799"/>
              <a:ext cx="48895" cy="31115"/>
            </a:xfrm>
            <a:custGeom>
              <a:avLst/>
              <a:gdLst/>
              <a:ahLst/>
              <a:cxnLst/>
              <a:rect l="l" t="t" r="r" b="b"/>
              <a:pathLst>
                <a:path w="48895" h="31114">
                  <a:moveTo>
                    <a:pt x="46380" y="0"/>
                  </a:moveTo>
                  <a:lnTo>
                    <a:pt x="4368" y="0"/>
                  </a:lnTo>
                  <a:lnTo>
                    <a:pt x="1955" y="0"/>
                  </a:lnTo>
                  <a:lnTo>
                    <a:pt x="0" y="1955"/>
                  </a:lnTo>
                  <a:lnTo>
                    <a:pt x="0" y="28752"/>
                  </a:lnTo>
                  <a:lnTo>
                    <a:pt x="1955" y="30708"/>
                  </a:lnTo>
                  <a:lnTo>
                    <a:pt x="46380" y="30708"/>
                  </a:lnTo>
                  <a:lnTo>
                    <a:pt x="48336" y="28752"/>
                  </a:lnTo>
                  <a:lnTo>
                    <a:pt x="48336" y="1955"/>
                  </a:lnTo>
                  <a:lnTo>
                    <a:pt x="46380" y="0"/>
                  </a:lnTo>
                  <a:close/>
                </a:path>
              </a:pathLst>
            </a:custGeom>
            <a:solidFill>
              <a:srgbClr val="60969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4" name="object 74"/>
            <p:cNvSpPr/>
            <p:nvPr/>
          </p:nvSpPr>
          <p:spPr>
            <a:xfrm>
              <a:off x="6401199" y="3808796"/>
              <a:ext cx="48895" cy="31115"/>
            </a:xfrm>
            <a:custGeom>
              <a:avLst/>
              <a:gdLst/>
              <a:ahLst/>
              <a:cxnLst/>
              <a:rect l="l" t="t" r="r" b="b"/>
              <a:pathLst>
                <a:path w="48895" h="31114">
                  <a:moveTo>
                    <a:pt x="46367" y="0"/>
                  </a:moveTo>
                  <a:lnTo>
                    <a:pt x="1955" y="0"/>
                  </a:lnTo>
                  <a:lnTo>
                    <a:pt x="0" y="1955"/>
                  </a:lnTo>
                  <a:lnTo>
                    <a:pt x="0" y="28752"/>
                  </a:lnTo>
                  <a:lnTo>
                    <a:pt x="1955" y="30708"/>
                  </a:lnTo>
                  <a:lnTo>
                    <a:pt x="46367" y="30708"/>
                  </a:lnTo>
                  <a:lnTo>
                    <a:pt x="48323" y="28752"/>
                  </a:lnTo>
                  <a:lnTo>
                    <a:pt x="48323" y="4368"/>
                  </a:lnTo>
                  <a:lnTo>
                    <a:pt x="48323" y="1955"/>
                  </a:lnTo>
                  <a:lnTo>
                    <a:pt x="46367" y="0"/>
                  </a:lnTo>
                  <a:close/>
                </a:path>
              </a:pathLst>
            </a:custGeom>
            <a:solidFill>
              <a:srgbClr val="4E808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5" name="object 75"/>
            <p:cNvSpPr/>
            <p:nvPr/>
          </p:nvSpPr>
          <p:spPr>
            <a:xfrm>
              <a:off x="6014059" y="3971213"/>
              <a:ext cx="44450" cy="12065"/>
            </a:xfrm>
            <a:custGeom>
              <a:avLst/>
              <a:gdLst/>
              <a:ahLst/>
              <a:cxnLst/>
              <a:rect l="l" t="t" r="r" b="b"/>
              <a:pathLst>
                <a:path w="44450" h="12064">
                  <a:moveTo>
                    <a:pt x="44284" y="0"/>
                  </a:moveTo>
                  <a:lnTo>
                    <a:pt x="0" y="0"/>
                  </a:lnTo>
                  <a:lnTo>
                    <a:pt x="0" y="11925"/>
                  </a:lnTo>
                  <a:lnTo>
                    <a:pt x="44284" y="11925"/>
                  </a:lnTo>
                  <a:lnTo>
                    <a:pt x="44284" y="0"/>
                  </a:lnTo>
                  <a:close/>
                </a:path>
              </a:pathLst>
            </a:custGeom>
            <a:solidFill>
              <a:srgbClr val="C2C3C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6" name="object 76"/>
            <p:cNvSpPr/>
            <p:nvPr/>
          </p:nvSpPr>
          <p:spPr>
            <a:xfrm>
              <a:off x="6136018" y="3804310"/>
              <a:ext cx="215900" cy="182245"/>
            </a:xfrm>
            <a:custGeom>
              <a:avLst/>
              <a:gdLst/>
              <a:ahLst/>
              <a:cxnLst/>
              <a:rect l="l" t="t" r="r" b="b"/>
              <a:pathLst>
                <a:path w="215900" h="182245">
                  <a:moveTo>
                    <a:pt x="5740" y="0"/>
                  </a:moveTo>
                  <a:lnTo>
                    <a:pt x="0" y="0"/>
                  </a:lnTo>
                  <a:lnTo>
                    <a:pt x="0" y="42341"/>
                  </a:lnTo>
                  <a:lnTo>
                    <a:pt x="5740" y="42341"/>
                  </a:lnTo>
                  <a:lnTo>
                    <a:pt x="5740" y="0"/>
                  </a:lnTo>
                  <a:close/>
                </a:path>
                <a:path w="215900" h="182245">
                  <a:moveTo>
                    <a:pt x="16637" y="0"/>
                  </a:moveTo>
                  <a:lnTo>
                    <a:pt x="10896" y="0"/>
                  </a:lnTo>
                  <a:lnTo>
                    <a:pt x="10896" y="42341"/>
                  </a:lnTo>
                  <a:lnTo>
                    <a:pt x="16637" y="42341"/>
                  </a:lnTo>
                  <a:lnTo>
                    <a:pt x="16637" y="0"/>
                  </a:lnTo>
                  <a:close/>
                </a:path>
                <a:path w="215900" h="182245">
                  <a:moveTo>
                    <a:pt x="27533" y="0"/>
                  </a:moveTo>
                  <a:lnTo>
                    <a:pt x="21793" y="0"/>
                  </a:lnTo>
                  <a:lnTo>
                    <a:pt x="21793" y="42341"/>
                  </a:lnTo>
                  <a:lnTo>
                    <a:pt x="27533" y="42341"/>
                  </a:lnTo>
                  <a:lnTo>
                    <a:pt x="27533" y="0"/>
                  </a:lnTo>
                  <a:close/>
                </a:path>
                <a:path w="215900" h="182245">
                  <a:moveTo>
                    <a:pt x="38430" y="0"/>
                  </a:moveTo>
                  <a:lnTo>
                    <a:pt x="32689" y="0"/>
                  </a:lnTo>
                  <a:lnTo>
                    <a:pt x="32689" y="42341"/>
                  </a:lnTo>
                  <a:lnTo>
                    <a:pt x="38430" y="42341"/>
                  </a:lnTo>
                  <a:lnTo>
                    <a:pt x="38430" y="0"/>
                  </a:lnTo>
                  <a:close/>
                </a:path>
                <a:path w="215900" h="182245">
                  <a:moveTo>
                    <a:pt x="49326" y="0"/>
                  </a:moveTo>
                  <a:lnTo>
                    <a:pt x="43586" y="0"/>
                  </a:lnTo>
                  <a:lnTo>
                    <a:pt x="43586" y="42341"/>
                  </a:lnTo>
                  <a:lnTo>
                    <a:pt x="49326" y="42341"/>
                  </a:lnTo>
                  <a:lnTo>
                    <a:pt x="49326" y="0"/>
                  </a:lnTo>
                  <a:close/>
                </a:path>
                <a:path w="215900" h="182245">
                  <a:moveTo>
                    <a:pt x="215722" y="176834"/>
                  </a:moveTo>
                  <a:lnTo>
                    <a:pt x="199821" y="176834"/>
                  </a:lnTo>
                  <a:lnTo>
                    <a:pt x="199821" y="182181"/>
                  </a:lnTo>
                  <a:lnTo>
                    <a:pt x="215722" y="182181"/>
                  </a:lnTo>
                  <a:lnTo>
                    <a:pt x="215722" y="176834"/>
                  </a:lnTo>
                  <a:close/>
                </a:path>
              </a:pathLst>
            </a:custGeom>
            <a:solidFill>
              <a:srgbClr val="95363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7" name="object 77"/>
            <p:cNvSpPr/>
            <p:nvPr/>
          </p:nvSpPr>
          <p:spPr>
            <a:xfrm>
              <a:off x="6387795" y="3832440"/>
              <a:ext cx="62230" cy="7620"/>
            </a:xfrm>
            <a:custGeom>
              <a:avLst/>
              <a:gdLst/>
              <a:ahLst/>
              <a:cxnLst/>
              <a:rect l="l" t="t" r="r" b="b"/>
              <a:pathLst>
                <a:path w="62229" h="7620">
                  <a:moveTo>
                    <a:pt x="7010" y="0"/>
                  </a:moveTo>
                  <a:lnTo>
                    <a:pt x="1955" y="0"/>
                  </a:lnTo>
                  <a:lnTo>
                    <a:pt x="0" y="1955"/>
                  </a:lnTo>
                  <a:lnTo>
                    <a:pt x="0" y="7073"/>
                  </a:lnTo>
                  <a:lnTo>
                    <a:pt x="5054" y="7073"/>
                  </a:lnTo>
                  <a:lnTo>
                    <a:pt x="7010" y="5118"/>
                  </a:lnTo>
                  <a:lnTo>
                    <a:pt x="7010" y="2705"/>
                  </a:lnTo>
                  <a:lnTo>
                    <a:pt x="7010" y="0"/>
                  </a:lnTo>
                  <a:close/>
                </a:path>
                <a:path w="62229" h="7620">
                  <a:moveTo>
                    <a:pt x="61722" y="0"/>
                  </a:moveTo>
                  <a:lnTo>
                    <a:pt x="13398" y="0"/>
                  </a:lnTo>
                  <a:lnTo>
                    <a:pt x="13398" y="5118"/>
                  </a:lnTo>
                  <a:lnTo>
                    <a:pt x="15354" y="7073"/>
                  </a:lnTo>
                  <a:lnTo>
                    <a:pt x="17767" y="7073"/>
                  </a:lnTo>
                  <a:lnTo>
                    <a:pt x="59778" y="7073"/>
                  </a:lnTo>
                  <a:lnTo>
                    <a:pt x="61722" y="5118"/>
                  </a:lnTo>
                  <a:lnTo>
                    <a:pt x="61722" y="0"/>
                  </a:lnTo>
                  <a:close/>
                </a:path>
              </a:pathLst>
            </a:custGeom>
            <a:solidFill>
              <a:srgbClr val="03686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8" name="object 78"/>
            <p:cNvSpPr/>
            <p:nvPr/>
          </p:nvSpPr>
          <p:spPr>
            <a:xfrm>
              <a:off x="6509304" y="3832429"/>
              <a:ext cx="15240" cy="46990"/>
            </a:xfrm>
            <a:custGeom>
              <a:avLst/>
              <a:gdLst/>
              <a:ahLst/>
              <a:cxnLst/>
              <a:rect l="l" t="t" r="r" b="b"/>
              <a:pathLst>
                <a:path w="15240" h="46989">
                  <a:moveTo>
                    <a:pt x="10413" y="0"/>
                  </a:moveTo>
                  <a:lnTo>
                    <a:pt x="0" y="0"/>
                  </a:lnTo>
                  <a:lnTo>
                    <a:pt x="0" y="45415"/>
                  </a:lnTo>
                  <a:lnTo>
                    <a:pt x="1142" y="46558"/>
                  </a:lnTo>
                  <a:lnTo>
                    <a:pt x="15214" y="46558"/>
                  </a:lnTo>
                  <a:lnTo>
                    <a:pt x="12179" y="3721"/>
                  </a:lnTo>
                  <a:lnTo>
                    <a:pt x="11912" y="1587"/>
                  </a:lnTo>
                  <a:lnTo>
                    <a:pt x="10413" y="0"/>
                  </a:lnTo>
                  <a:close/>
                </a:path>
              </a:pathLst>
            </a:custGeom>
            <a:solidFill>
              <a:srgbClr val="174E4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9" name="object 79"/>
            <p:cNvSpPr/>
            <p:nvPr/>
          </p:nvSpPr>
          <p:spPr>
            <a:xfrm>
              <a:off x="6058394" y="2947509"/>
              <a:ext cx="548005" cy="43180"/>
            </a:xfrm>
            <a:custGeom>
              <a:avLst/>
              <a:gdLst/>
              <a:ahLst/>
              <a:cxnLst/>
              <a:rect l="l" t="t" r="r" b="b"/>
              <a:pathLst>
                <a:path w="548004" h="43180">
                  <a:moveTo>
                    <a:pt x="252052" y="0"/>
                  </a:moveTo>
                  <a:lnTo>
                    <a:pt x="190661" y="751"/>
                  </a:lnTo>
                  <a:lnTo>
                    <a:pt x="132689" y="2429"/>
                  </a:lnTo>
                  <a:lnTo>
                    <a:pt x="70117" y="5979"/>
                  </a:lnTo>
                  <a:lnTo>
                    <a:pt x="29154" y="10614"/>
                  </a:lnTo>
                  <a:lnTo>
                    <a:pt x="0" y="21313"/>
                  </a:lnTo>
                  <a:lnTo>
                    <a:pt x="6786" y="26750"/>
                  </a:lnTo>
                  <a:lnTo>
                    <a:pt x="70117" y="36647"/>
                  </a:lnTo>
                  <a:lnTo>
                    <a:pt x="132689" y="40198"/>
                  </a:lnTo>
                  <a:lnTo>
                    <a:pt x="190661" y="41876"/>
                  </a:lnTo>
                  <a:lnTo>
                    <a:pt x="252052" y="42627"/>
                  </a:lnTo>
                  <a:lnTo>
                    <a:pt x="314128" y="42445"/>
                  </a:lnTo>
                  <a:lnTo>
                    <a:pt x="374156" y="41322"/>
                  </a:lnTo>
                  <a:lnTo>
                    <a:pt x="429400" y="39249"/>
                  </a:lnTo>
                  <a:lnTo>
                    <a:pt x="477127" y="36220"/>
                  </a:lnTo>
                  <a:lnTo>
                    <a:pt x="539094" y="27260"/>
                  </a:lnTo>
                  <a:lnTo>
                    <a:pt x="547865" y="21313"/>
                  </a:lnTo>
                  <a:lnTo>
                    <a:pt x="539094" y="15367"/>
                  </a:lnTo>
                  <a:lnTo>
                    <a:pt x="477127" y="6407"/>
                  </a:lnTo>
                  <a:lnTo>
                    <a:pt x="429400" y="3378"/>
                  </a:lnTo>
                  <a:lnTo>
                    <a:pt x="374156" y="1305"/>
                  </a:lnTo>
                  <a:lnTo>
                    <a:pt x="314128" y="182"/>
                  </a:lnTo>
                  <a:lnTo>
                    <a:pt x="252052" y="0"/>
                  </a:lnTo>
                  <a:close/>
                </a:path>
              </a:pathLst>
            </a:custGeom>
            <a:solidFill>
              <a:srgbClr val="FAFAFB">
                <a:alpha val="4762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0" name="object 80"/>
            <p:cNvSpPr/>
            <p:nvPr/>
          </p:nvSpPr>
          <p:spPr>
            <a:xfrm>
              <a:off x="6069037" y="2948400"/>
              <a:ext cx="527050" cy="41275"/>
            </a:xfrm>
            <a:custGeom>
              <a:avLst/>
              <a:gdLst/>
              <a:ahLst/>
              <a:cxnLst/>
              <a:rect l="l" t="t" r="r" b="b"/>
              <a:pathLst>
                <a:path w="527050" h="41275">
                  <a:moveTo>
                    <a:pt x="258473" y="0"/>
                  </a:moveTo>
                  <a:lnTo>
                    <a:pt x="191962" y="608"/>
                  </a:lnTo>
                  <a:lnTo>
                    <a:pt x="129108" y="2337"/>
                  </a:lnTo>
                  <a:lnTo>
                    <a:pt x="68478" y="5722"/>
                  </a:lnTo>
                  <a:lnTo>
                    <a:pt x="28592" y="10155"/>
                  </a:lnTo>
                  <a:lnTo>
                    <a:pt x="0" y="20422"/>
                  </a:lnTo>
                  <a:lnTo>
                    <a:pt x="6687" y="25642"/>
                  </a:lnTo>
                  <a:lnTo>
                    <a:pt x="68478" y="35122"/>
                  </a:lnTo>
                  <a:lnTo>
                    <a:pt x="129108" y="38506"/>
                  </a:lnTo>
                  <a:lnTo>
                    <a:pt x="191962" y="40235"/>
                  </a:lnTo>
                  <a:lnTo>
                    <a:pt x="258473" y="40844"/>
                  </a:lnTo>
                  <a:lnTo>
                    <a:pt x="324931" y="40322"/>
                  </a:lnTo>
                  <a:lnTo>
                    <a:pt x="387626" y="38660"/>
                  </a:lnTo>
                  <a:lnTo>
                    <a:pt x="442847" y="35849"/>
                  </a:lnTo>
                  <a:lnTo>
                    <a:pt x="486885" y="31879"/>
                  </a:lnTo>
                  <a:lnTo>
                    <a:pt x="526567" y="20422"/>
                  </a:lnTo>
                  <a:lnTo>
                    <a:pt x="516028" y="14104"/>
                  </a:lnTo>
                  <a:lnTo>
                    <a:pt x="442847" y="4994"/>
                  </a:lnTo>
                  <a:lnTo>
                    <a:pt x="387626" y="2183"/>
                  </a:lnTo>
                  <a:lnTo>
                    <a:pt x="324931" y="521"/>
                  </a:lnTo>
                  <a:lnTo>
                    <a:pt x="258473" y="0"/>
                  </a:lnTo>
                  <a:close/>
                </a:path>
              </a:pathLst>
            </a:custGeom>
            <a:solidFill>
              <a:srgbClr val="F7F7F8">
                <a:alpha val="9524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1" name="object 81"/>
            <p:cNvSpPr/>
            <p:nvPr/>
          </p:nvSpPr>
          <p:spPr>
            <a:xfrm>
              <a:off x="6079695" y="2949322"/>
              <a:ext cx="505459" cy="39370"/>
            </a:xfrm>
            <a:custGeom>
              <a:avLst/>
              <a:gdLst/>
              <a:ahLst/>
              <a:cxnLst/>
              <a:rect l="l" t="t" r="r" b="b"/>
              <a:pathLst>
                <a:path w="505459" h="39369">
                  <a:moveTo>
                    <a:pt x="249314" y="0"/>
                  </a:moveTo>
                  <a:lnTo>
                    <a:pt x="185703" y="567"/>
                  </a:lnTo>
                  <a:lnTo>
                    <a:pt x="125514" y="2203"/>
                  </a:lnTo>
                  <a:lnTo>
                    <a:pt x="66827" y="5422"/>
                  </a:lnTo>
                  <a:lnTo>
                    <a:pt x="28024" y="9656"/>
                  </a:lnTo>
                  <a:lnTo>
                    <a:pt x="0" y="19500"/>
                  </a:lnTo>
                  <a:lnTo>
                    <a:pt x="6586" y="24512"/>
                  </a:lnTo>
                  <a:lnTo>
                    <a:pt x="66827" y="33579"/>
                  </a:lnTo>
                  <a:lnTo>
                    <a:pt x="125514" y="36798"/>
                  </a:lnTo>
                  <a:lnTo>
                    <a:pt x="185703" y="38433"/>
                  </a:lnTo>
                  <a:lnTo>
                    <a:pt x="249314" y="39001"/>
                  </a:lnTo>
                  <a:lnTo>
                    <a:pt x="312818" y="38492"/>
                  </a:lnTo>
                  <a:lnTo>
                    <a:pt x="372687" y="36898"/>
                  </a:lnTo>
                  <a:lnTo>
                    <a:pt x="425394" y="34210"/>
                  </a:lnTo>
                  <a:lnTo>
                    <a:pt x="467410" y="30420"/>
                  </a:lnTo>
                  <a:lnTo>
                    <a:pt x="505256" y="19500"/>
                  </a:lnTo>
                  <a:lnTo>
                    <a:pt x="495207" y="13481"/>
                  </a:lnTo>
                  <a:lnTo>
                    <a:pt x="425394" y="4791"/>
                  </a:lnTo>
                  <a:lnTo>
                    <a:pt x="372687" y="2103"/>
                  </a:lnTo>
                  <a:lnTo>
                    <a:pt x="312818" y="509"/>
                  </a:lnTo>
                  <a:lnTo>
                    <a:pt x="249314" y="0"/>
                  </a:lnTo>
                  <a:close/>
                </a:path>
              </a:pathLst>
            </a:custGeom>
            <a:solidFill>
              <a:srgbClr val="F4F5F5">
                <a:alpha val="1428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2" name="object 82"/>
            <p:cNvSpPr/>
            <p:nvPr/>
          </p:nvSpPr>
          <p:spPr>
            <a:xfrm>
              <a:off x="6090353" y="2950286"/>
              <a:ext cx="484505" cy="37465"/>
            </a:xfrm>
            <a:custGeom>
              <a:avLst/>
              <a:gdLst/>
              <a:ahLst/>
              <a:cxnLst/>
              <a:rect l="l" t="t" r="r" b="b"/>
              <a:pathLst>
                <a:path w="484504" h="37464">
                  <a:moveTo>
                    <a:pt x="257623" y="0"/>
                  </a:moveTo>
                  <a:lnTo>
                    <a:pt x="188004" y="350"/>
                  </a:lnTo>
                  <a:lnTo>
                    <a:pt x="121919" y="2026"/>
                  </a:lnTo>
                  <a:lnTo>
                    <a:pt x="65177" y="5081"/>
                  </a:lnTo>
                  <a:lnTo>
                    <a:pt x="6485" y="13738"/>
                  </a:lnTo>
                  <a:lnTo>
                    <a:pt x="0" y="18536"/>
                  </a:lnTo>
                  <a:lnTo>
                    <a:pt x="6485" y="23334"/>
                  </a:lnTo>
                  <a:lnTo>
                    <a:pt x="65177" y="31991"/>
                  </a:lnTo>
                  <a:lnTo>
                    <a:pt x="121919" y="35046"/>
                  </a:lnTo>
                  <a:lnTo>
                    <a:pt x="188004" y="36722"/>
                  </a:lnTo>
                  <a:lnTo>
                    <a:pt x="257623" y="37072"/>
                  </a:lnTo>
                  <a:lnTo>
                    <a:pt x="325782" y="36086"/>
                  </a:lnTo>
                  <a:lnTo>
                    <a:pt x="387488" y="33750"/>
                  </a:lnTo>
                  <a:lnTo>
                    <a:pt x="437746" y="30054"/>
                  </a:lnTo>
                  <a:lnTo>
                    <a:pt x="471564" y="24987"/>
                  </a:lnTo>
                  <a:lnTo>
                    <a:pt x="483946" y="18536"/>
                  </a:lnTo>
                  <a:lnTo>
                    <a:pt x="471564" y="12085"/>
                  </a:lnTo>
                  <a:lnTo>
                    <a:pt x="437746" y="7017"/>
                  </a:lnTo>
                  <a:lnTo>
                    <a:pt x="387488" y="3322"/>
                  </a:lnTo>
                  <a:lnTo>
                    <a:pt x="325782" y="986"/>
                  </a:lnTo>
                  <a:lnTo>
                    <a:pt x="257623" y="0"/>
                  </a:lnTo>
                  <a:close/>
                </a:path>
              </a:pathLst>
            </a:custGeom>
            <a:solidFill>
              <a:srgbClr val="F1F2F2">
                <a:alpha val="19046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3" name="object 83"/>
            <p:cNvSpPr/>
            <p:nvPr/>
          </p:nvSpPr>
          <p:spPr>
            <a:xfrm>
              <a:off x="6100998" y="2951212"/>
              <a:ext cx="462915" cy="35560"/>
            </a:xfrm>
            <a:custGeom>
              <a:avLst/>
              <a:gdLst/>
              <a:ahLst/>
              <a:cxnLst/>
              <a:rect l="l" t="t" r="r" b="b"/>
              <a:pathLst>
                <a:path w="462915" h="35560">
                  <a:moveTo>
                    <a:pt x="247630" y="0"/>
                  </a:moveTo>
                  <a:lnTo>
                    <a:pt x="181354" y="315"/>
                  </a:lnTo>
                  <a:lnTo>
                    <a:pt x="118338" y="1888"/>
                  </a:lnTo>
                  <a:lnTo>
                    <a:pt x="63538" y="4777"/>
                  </a:lnTo>
                  <a:lnTo>
                    <a:pt x="6387" y="13021"/>
                  </a:lnTo>
                  <a:lnTo>
                    <a:pt x="0" y="17610"/>
                  </a:lnTo>
                  <a:lnTo>
                    <a:pt x="6387" y="22199"/>
                  </a:lnTo>
                  <a:lnTo>
                    <a:pt x="63538" y="30444"/>
                  </a:lnTo>
                  <a:lnTo>
                    <a:pt x="118338" y="33333"/>
                  </a:lnTo>
                  <a:lnTo>
                    <a:pt x="181354" y="34906"/>
                  </a:lnTo>
                  <a:lnTo>
                    <a:pt x="247630" y="35221"/>
                  </a:lnTo>
                  <a:lnTo>
                    <a:pt x="312444" y="34269"/>
                  </a:lnTo>
                  <a:lnTo>
                    <a:pt x="371076" y="32041"/>
                  </a:lnTo>
                  <a:lnTo>
                    <a:pt x="418801" y="28528"/>
                  </a:lnTo>
                  <a:lnTo>
                    <a:pt x="450899" y="23721"/>
                  </a:lnTo>
                  <a:lnTo>
                    <a:pt x="462648" y="17610"/>
                  </a:lnTo>
                  <a:lnTo>
                    <a:pt x="450899" y="11500"/>
                  </a:lnTo>
                  <a:lnTo>
                    <a:pt x="418801" y="6692"/>
                  </a:lnTo>
                  <a:lnTo>
                    <a:pt x="371076" y="3179"/>
                  </a:lnTo>
                  <a:lnTo>
                    <a:pt x="312444" y="951"/>
                  </a:lnTo>
                  <a:lnTo>
                    <a:pt x="247630" y="0"/>
                  </a:lnTo>
                  <a:close/>
                </a:path>
              </a:pathLst>
            </a:custGeom>
            <a:solidFill>
              <a:srgbClr val="EFEFF0">
                <a:alpha val="2380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4" name="object 84"/>
            <p:cNvSpPr/>
            <p:nvPr/>
          </p:nvSpPr>
          <p:spPr>
            <a:xfrm>
              <a:off x="6111655" y="2952146"/>
              <a:ext cx="441959" cy="33655"/>
            </a:xfrm>
            <a:custGeom>
              <a:avLst/>
              <a:gdLst/>
              <a:ahLst/>
              <a:cxnLst/>
              <a:rect l="l" t="t" r="r" b="b"/>
              <a:pathLst>
                <a:path w="441959" h="33655">
                  <a:moveTo>
                    <a:pt x="237630" y="0"/>
                  </a:moveTo>
                  <a:lnTo>
                    <a:pt x="174695" y="283"/>
                  </a:lnTo>
                  <a:lnTo>
                    <a:pt x="114744" y="1754"/>
                  </a:lnTo>
                  <a:lnTo>
                    <a:pt x="61888" y="4472"/>
                  </a:lnTo>
                  <a:lnTo>
                    <a:pt x="6286" y="12302"/>
                  </a:lnTo>
                  <a:lnTo>
                    <a:pt x="0" y="16677"/>
                  </a:lnTo>
                  <a:lnTo>
                    <a:pt x="6286" y="21051"/>
                  </a:lnTo>
                  <a:lnTo>
                    <a:pt x="61888" y="28882"/>
                  </a:lnTo>
                  <a:lnTo>
                    <a:pt x="114744" y="31599"/>
                  </a:lnTo>
                  <a:lnTo>
                    <a:pt x="174695" y="33075"/>
                  </a:lnTo>
                  <a:lnTo>
                    <a:pt x="237630" y="33359"/>
                  </a:lnTo>
                  <a:lnTo>
                    <a:pt x="299100" y="32447"/>
                  </a:lnTo>
                  <a:lnTo>
                    <a:pt x="354654" y="30329"/>
                  </a:lnTo>
                  <a:lnTo>
                    <a:pt x="399845" y="27000"/>
                  </a:lnTo>
                  <a:lnTo>
                    <a:pt x="430223" y="22451"/>
                  </a:lnTo>
                  <a:lnTo>
                    <a:pt x="441337" y="16677"/>
                  </a:lnTo>
                  <a:lnTo>
                    <a:pt x="430223" y="10903"/>
                  </a:lnTo>
                  <a:lnTo>
                    <a:pt x="399845" y="6356"/>
                  </a:lnTo>
                  <a:lnTo>
                    <a:pt x="354654" y="3028"/>
                  </a:lnTo>
                  <a:lnTo>
                    <a:pt x="299100" y="912"/>
                  </a:lnTo>
                  <a:lnTo>
                    <a:pt x="237630" y="0"/>
                  </a:lnTo>
                  <a:close/>
                </a:path>
              </a:pathLst>
            </a:custGeom>
            <a:solidFill>
              <a:srgbClr val="ECEDEE">
                <a:alpha val="28572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5" name="object 85"/>
            <p:cNvSpPr/>
            <p:nvPr/>
          </p:nvSpPr>
          <p:spPr>
            <a:xfrm>
              <a:off x="6122313" y="2953199"/>
              <a:ext cx="420370" cy="31750"/>
            </a:xfrm>
            <a:custGeom>
              <a:avLst/>
              <a:gdLst/>
              <a:ahLst/>
              <a:cxnLst/>
              <a:rect l="l" t="t" r="r" b="b"/>
              <a:pathLst>
                <a:path w="420370" h="31750">
                  <a:moveTo>
                    <a:pt x="247365" y="36"/>
                  </a:moveTo>
                  <a:lnTo>
                    <a:pt x="177881" y="0"/>
                  </a:lnTo>
                  <a:lnTo>
                    <a:pt x="111137" y="1488"/>
                  </a:lnTo>
                  <a:lnTo>
                    <a:pt x="60232" y="4045"/>
                  </a:lnTo>
                  <a:lnTo>
                    <a:pt x="6185" y="11459"/>
                  </a:lnTo>
                  <a:lnTo>
                    <a:pt x="0" y="15623"/>
                  </a:lnTo>
                  <a:lnTo>
                    <a:pt x="6185" y="19787"/>
                  </a:lnTo>
                  <a:lnTo>
                    <a:pt x="25755" y="23762"/>
                  </a:lnTo>
                  <a:lnTo>
                    <a:pt x="60232" y="27201"/>
                  </a:lnTo>
                  <a:lnTo>
                    <a:pt x="111137" y="29758"/>
                  </a:lnTo>
                  <a:lnTo>
                    <a:pt x="177881" y="31247"/>
                  </a:lnTo>
                  <a:lnTo>
                    <a:pt x="247365" y="31210"/>
                  </a:lnTo>
                  <a:lnTo>
                    <a:pt x="312954" y="29639"/>
                  </a:lnTo>
                  <a:lnTo>
                    <a:pt x="368017" y="26524"/>
                  </a:lnTo>
                  <a:lnTo>
                    <a:pt x="405919" y="21855"/>
                  </a:lnTo>
                  <a:lnTo>
                    <a:pt x="420027" y="15623"/>
                  </a:lnTo>
                  <a:lnTo>
                    <a:pt x="405919" y="9391"/>
                  </a:lnTo>
                  <a:lnTo>
                    <a:pt x="368017" y="4722"/>
                  </a:lnTo>
                  <a:lnTo>
                    <a:pt x="312954" y="1607"/>
                  </a:lnTo>
                  <a:lnTo>
                    <a:pt x="247365" y="36"/>
                  </a:lnTo>
                  <a:close/>
                </a:path>
              </a:pathLst>
            </a:custGeom>
            <a:solidFill>
              <a:srgbClr val="EAEBEB">
                <a:alpha val="33331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6" name="object 86"/>
            <p:cNvSpPr/>
            <p:nvPr/>
          </p:nvSpPr>
          <p:spPr>
            <a:xfrm>
              <a:off x="6132958" y="2954105"/>
              <a:ext cx="398780" cy="29845"/>
            </a:xfrm>
            <a:custGeom>
              <a:avLst/>
              <a:gdLst/>
              <a:ahLst/>
              <a:cxnLst/>
              <a:rect l="l" t="t" r="r" b="b"/>
              <a:pathLst>
                <a:path w="398779" h="29844">
                  <a:moveTo>
                    <a:pt x="236250" y="58"/>
                  </a:moveTo>
                  <a:lnTo>
                    <a:pt x="170690" y="0"/>
                  </a:lnTo>
                  <a:lnTo>
                    <a:pt x="107556" y="1370"/>
                  </a:lnTo>
                  <a:lnTo>
                    <a:pt x="58593" y="3763"/>
                  </a:lnTo>
                  <a:lnTo>
                    <a:pt x="6086" y="10768"/>
                  </a:lnTo>
                  <a:lnTo>
                    <a:pt x="0" y="14718"/>
                  </a:lnTo>
                  <a:lnTo>
                    <a:pt x="6086" y="18668"/>
                  </a:lnTo>
                  <a:lnTo>
                    <a:pt x="25193" y="22430"/>
                  </a:lnTo>
                  <a:lnTo>
                    <a:pt x="58593" y="25673"/>
                  </a:lnTo>
                  <a:lnTo>
                    <a:pt x="107556" y="28065"/>
                  </a:lnTo>
                  <a:lnTo>
                    <a:pt x="170690" y="29440"/>
                  </a:lnTo>
                  <a:lnTo>
                    <a:pt x="236250" y="29383"/>
                  </a:lnTo>
                  <a:lnTo>
                    <a:pt x="298034" y="27888"/>
                  </a:lnTo>
                  <a:lnTo>
                    <a:pt x="349842" y="24949"/>
                  </a:lnTo>
                  <a:lnTo>
                    <a:pt x="385474" y="20561"/>
                  </a:lnTo>
                  <a:lnTo>
                    <a:pt x="398729" y="14718"/>
                  </a:lnTo>
                  <a:lnTo>
                    <a:pt x="385474" y="8876"/>
                  </a:lnTo>
                  <a:lnTo>
                    <a:pt x="349842" y="4489"/>
                  </a:lnTo>
                  <a:lnTo>
                    <a:pt x="298034" y="1553"/>
                  </a:lnTo>
                  <a:lnTo>
                    <a:pt x="236250" y="58"/>
                  </a:lnTo>
                  <a:close/>
                </a:path>
              </a:pathLst>
            </a:custGeom>
            <a:solidFill>
              <a:srgbClr val="E7E8E9">
                <a:alpha val="380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7" name="object 87"/>
            <p:cNvSpPr/>
            <p:nvPr/>
          </p:nvSpPr>
          <p:spPr>
            <a:xfrm>
              <a:off x="6143615" y="2955005"/>
              <a:ext cx="377825" cy="27940"/>
            </a:xfrm>
            <a:custGeom>
              <a:avLst/>
              <a:gdLst/>
              <a:ahLst/>
              <a:cxnLst/>
              <a:rect l="l" t="t" r="r" b="b"/>
              <a:pathLst>
                <a:path w="377825" h="27939">
                  <a:moveTo>
                    <a:pt x="225116" y="77"/>
                  </a:moveTo>
                  <a:lnTo>
                    <a:pt x="163482" y="0"/>
                  </a:lnTo>
                  <a:lnTo>
                    <a:pt x="103962" y="1257"/>
                  </a:lnTo>
                  <a:lnTo>
                    <a:pt x="56942" y="3484"/>
                  </a:lnTo>
                  <a:lnTo>
                    <a:pt x="5985" y="10076"/>
                  </a:lnTo>
                  <a:lnTo>
                    <a:pt x="0" y="13818"/>
                  </a:lnTo>
                  <a:lnTo>
                    <a:pt x="5985" y="17559"/>
                  </a:lnTo>
                  <a:lnTo>
                    <a:pt x="24625" y="21107"/>
                  </a:lnTo>
                  <a:lnTo>
                    <a:pt x="56942" y="24151"/>
                  </a:lnTo>
                  <a:lnTo>
                    <a:pt x="103962" y="26378"/>
                  </a:lnTo>
                  <a:lnTo>
                    <a:pt x="163482" y="27636"/>
                  </a:lnTo>
                  <a:lnTo>
                    <a:pt x="225116" y="27558"/>
                  </a:lnTo>
                  <a:lnTo>
                    <a:pt x="283095" y="26141"/>
                  </a:lnTo>
                  <a:lnTo>
                    <a:pt x="331651" y="23382"/>
                  </a:lnTo>
                  <a:lnTo>
                    <a:pt x="365015" y="19275"/>
                  </a:lnTo>
                  <a:lnTo>
                    <a:pt x="377418" y="13818"/>
                  </a:lnTo>
                  <a:lnTo>
                    <a:pt x="365015" y="8360"/>
                  </a:lnTo>
                  <a:lnTo>
                    <a:pt x="331651" y="4253"/>
                  </a:lnTo>
                  <a:lnTo>
                    <a:pt x="283095" y="1494"/>
                  </a:lnTo>
                  <a:lnTo>
                    <a:pt x="225116" y="77"/>
                  </a:lnTo>
                  <a:close/>
                </a:path>
              </a:pathLst>
            </a:custGeom>
            <a:solidFill>
              <a:srgbClr val="E5E5E6">
                <a:alpha val="42857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8" name="object 88"/>
            <p:cNvSpPr/>
            <p:nvPr/>
          </p:nvSpPr>
          <p:spPr>
            <a:xfrm>
              <a:off x="6154261" y="2955830"/>
              <a:ext cx="356235" cy="26034"/>
            </a:xfrm>
            <a:custGeom>
              <a:avLst/>
              <a:gdLst/>
              <a:ahLst/>
              <a:cxnLst/>
              <a:rect l="l" t="t" r="r" b="b"/>
              <a:pathLst>
                <a:path w="356234" h="26035">
                  <a:moveTo>
                    <a:pt x="167855" y="0"/>
                  </a:moveTo>
                  <a:lnTo>
                    <a:pt x="100380" y="1220"/>
                  </a:lnTo>
                  <a:lnTo>
                    <a:pt x="55303" y="3282"/>
                  </a:lnTo>
                  <a:lnTo>
                    <a:pt x="5886" y="9465"/>
                  </a:lnTo>
                  <a:lnTo>
                    <a:pt x="0" y="12993"/>
                  </a:lnTo>
                  <a:lnTo>
                    <a:pt x="5886" y="16520"/>
                  </a:lnTo>
                  <a:lnTo>
                    <a:pt x="24063" y="19855"/>
                  </a:lnTo>
                  <a:lnTo>
                    <a:pt x="55303" y="22703"/>
                  </a:lnTo>
                  <a:lnTo>
                    <a:pt x="100380" y="24765"/>
                  </a:lnTo>
                  <a:lnTo>
                    <a:pt x="167855" y="25990"/>
                  </a:lnTo>
                  <a:lnTo>
                    <a:pt x="236388" y="25427"/>
                  </a:lnTo>
                  <a:lnTo>
                    <a:pt x="296758" y="23075"/>
                  </a:lnTo>
                  <a:lnTo>
                    <a:pt x="339743" y="18930"/>
                  </a:lnTo>
                  <a:lnTo>
                    <a:pt x="356120" y="12993"/>
                  </a:lnTo>
                  <a:lnTo>
                    <a:pt x="339743" y="7056"/>
                  </a:lnTo>
                  <a:lnTo>
                    <a:pt x="296758" y="2914"/>
                  </a:lnTo>
                  <a:lnTo>
                    <a:pt x="236388" y="563"/>
                  </a:lnTo>
                  <a:lnTo>
                    <a:pt x="167855" y="0"/>
                  </a:lnTo>
                  <a:close/>
                </a:path>
              </a:pathLst>
            </a:custGeom>
            <a:solidFill>
              <a:srgbClr val="E2E3E4">
                <a:alpha val="4761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9" name="object 89"/>
            <p:cNvSpPr/>
            <p:nvPr/>
          </p:nvSpPr>
          <p:spPr>
            <a:xfrm>
              <a:off x="6164917" y="2956749"/>
              <a:ext cx="335280" cy="24765"/>
            </a:xfrm>
            <a:custGeom>
              <a:avLst/>
              <a:gdLst/>
              <a:ahLst/>
              <a:cxnLst/>
              <a:rect l="l" t="t" r="r" b="b"/>
              <a:pathLst>
                <a:path w="335279" h="24764">
                  <a:moveTo>
                    <a:pt x="159877" y="0"/>
                  </a:moveTo>
                  <a:lnTo>
                    <a:pt x="96786" y="1100"/>
                  </a:lnTo>
                  <a:lnTo>
                    <a:pt x="53653" y="2995"/>
                  </a:lnTo>
                  <a:lnTo>
                    <a:pt x="5786" y="8757"/>
                  </a:lnTo>
                  <a:lnTo>
                    <a:pt x="0" y="12073"/>
                  </a:lnTo>
                  <a:lnTo>
                    <a:pt x="5786" y="15390"/>
                  </a:lnTo>
                  <a:lnTo>
                    <a:pt x="23494" y="18507"/>
                  </a:lnTo>
                  <a:lnTo>
                    <a:pt x="53653" y="21151"/>
                  </a:lnTo>
                  <a:lnTo>
                    <a:pt x="96786" y="23046"/>
                  </a:lnTo>
                  <a:lnTo>
                    <a:pt x="159877" y="24147"/>
                  </a:lnTo>
                  <a:lnTo>
                    <a:pt x="223699" y="23597"/>
                  </a:lnTo>
                  <a:lnTo>
                    <a:pt x="279778" y="21398"/>
                  </a:lnTo>
                  <a:lnTo>
                    <a:pt x="319639" y="17556"/>
                  </a:lnTo>
                  <a:lnTo>
                    <a:pt x="334810" y="12073"/>
                  </a:lnTo>
                  <a:lnTo>
                    <a:pt x="319639" y="6590"/>
                  </a:lnTo>
                  <a:lnTo>
                    <a:pt x="279778" y="2748"/>
                  </a:lnTo>
                  <a:lnTo>
                    <a:pt x="223699" y="550"/>
                  </a:lnTo>
                  <a:lnTo>
                    <a:pt x="159877" y="0"/>
                  </a:lnTo>
                  <a:close/>
                </a:path>
              </a:pathLst>
            </a:custGeom>
            <a:solidFill>
              <a:srgbClr val="E0E1E2">
                <a:alpha val="5238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0" name="object 90"/>
            <p:cNvSpPr/>
            <p:nvPr/>
          </p:nvSpPr>
          <p:spPr>
            <a:xfrm>
              <a:off x="6175575" y="2957660"/>
              <a:ext cx="313690" cy="22860"/>
            </a:xfrm>
            <a:custGeom>
              <a:avLst/>
              <a:gdLst/>
              <a:ahLst/>
              <a:cxnLst/>
              <a:rect l="l" t="t" r="r" b="b"/>
              <a:pathLst>
                <a:path w="313689" h="22860">
                  <a:moveTo>
                    <a:pt x="151900" y="0"/>
                  </a:moveTo>
                  <a:lnTo>
                    <a:pt x="93192" y="976"/>
                  </a:lnTo>
                  <a:lnTo>
                    <a:pt x="52002" y="2707"/>
                  </a:lnTo>
                  <a:lnTo>
                    <a:pt x="5685" y="8059"/>
                  </a:lnTo>
                  <a:lnTo>
                    <a:pt x="0" y="11162"/>
                  </a:lnTo>
                  <a:lnTo>
                    <a:pt x="5685" y="14264"/>
                  </a:lnTo>
                  <a:lnTo>
                    <a:pt x="22926" y="17169"/>
                  </a:lnTo>
                  <a:lnTo>
                    <a:pt x="52002" y="19616"/>
                  </a:lnTo>
                  <a:lnTo>
                    <a:pt x="93192" y="21347"/>
                  </a:lnTo>
                  <a:lnTo>
                    <a:pt x="151900" y="22324"/>
                  </a:lnTo>
                  <a:lnTo>
                    <a:pt x="211010" y="21785"/>
                  </a:lnTo>
                  <a:lnTo>
                    <a:pt x="262798" y="19740"/>
                  </a:lnTo>
                  <a:lnTo>
                    <a:pt x="299536" y="16196"/>
                  </a:lnTo>
                  <a:lnTo>
                    <a:pt x="313499" y="11162"/>
                  </a:lnTo>
                  <a:lnTo>
                    <a:pt x="299536" y="6128"/>
                  </a:lnTo>
                  <a:lnTo>
                    <a:pt x="262798" y="2584"/>
                  </a:lnTo>
                  <a:lnTo>
                    <a:pt x="211010" y="538"/>
                  </a:lnTo>
                  <a:lnTo>
                    <a:pt x="151900" y="0"/>
                  </a:lnTo>
                  <a:close/>
                </a:path>
              </a:pathLst>
            </a:custGeom>
            <a:solidFill>
              <a:srgbClr val="DDDEE0">
                <a:alpha val="57141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1" name="object 91"/>
            <p:cNvSpPr/>
            <p:nvPr/>
          </p:nvSpPr>
          <p:spPr>
            <a:xfrm>
              <a:off x="6186220" y="2958580"/>
              <a:ext cx="292735" cy="20955"/>
            </a:xfrm>
            <a:custGeom>
              <a:avLst/>
              <a:gdLst/>
              <a:ahLst/>
              <a:cxnLst/>
              <a:rect l="l" t="t" r="r" b="b"/>
              <a:pathLst>
                <a:path w="292735" h="20955">
                  <a:moveTo>
                    <a:pt x="157795" y="0"/>
                  </a:moveTo>
                  <a:lnTo>
                    <a:pt x="89611" y="844"/>
                  </a:lnTo>
                  <a:lnTo>
                    <a:pt x="50363" y="2409"/>
                  </a:lnTo>
                  <a:lnTo>
                    <a:pt x="5586" y="7348"/>
                  </a:lnTo>
                  <a:lnTo>
                    <a:pt x="0" y="10242"/>
                  </a:lnTo>
                  <a:lnTo>
                    <a:pt x="5586" y="13118"/>
                  </a:lnTo>
                  <a:lnTo>
                    <a:pt x="22364" y="15779"/>
                  </a:lnTo>
                  <a:lnTo>
                    <a:pt x="50363" y="18021"/>
                  </a:lnTo>
                  <a:lnTo>
                    <a:pt x="89611" y="19640"/>
                  </a:lnTo>
                  <a:lnTo>
                    <a:pt x="157795" y="20409"/>
                  </a:lnTo>
                  <a:lnTo>
                    <a:pt x="223377" y="19118"/>
                  </a:lnTo>
                  <a:lnTo>
                    <a:pt x="272723" y="15738"/>
                  </a:lnTo>
                  <a:lnTo>
                    <a:pt x="292201" y="10242"/>
                  </a:lnTo>
                  <a:lnTo>
                    <a:pt x="272723" y="4721"/>
                  </a:lnTo>
                  <a:lnTo>
                    <a:pt x="223377" y="1299"/>
                  </a:lnTo>
                  <a:lnTo>
                    <a:pt x="157795" y="0"/>
                  </a:lnTo>
                  <a:close/>
                </a:path>
              </a:pathLst>
            </a:custGeom>
            <a:solidFill>
              <a:srgbClr val="DBDCDD">
                <a:alpha val="61903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2" name="object 92"/>
            <p:cNvSpPr/>
            <p:nvPr/>
          </p:nvSpPr>
          <p:spPr>
            <a:xfrm>
              <a:off x="6196878" y="2959504"/>
              <a:ext cx="271145" cy="19050"/>
            </a:xfrm>
            <a:custGeom>
              <a:avLst/>
              <a:gdLst/>
              <a:ahLst/>
              <a:cxnLst/>
              <a:rect l="l" t="t" r="r" b="b"/>
              <a:pathLst>
                <a:path w="271145" h="19050">
                  <a:moveTo>
                    <a:pt x="148641" y="0"/>
                  </a:moveTo>
                  <a:lnTo>
                    <a:pt x="86017" y="708"/>
                  </a:lnTo>
                  <a:lnTo>
                    <a:pt x="21796" y="4161"/>
                  </a:lnTo>
                  <a:lnTo>
                    <a:pt x="0" y="9319"/>
                  </a:lnTo>
                  <a:lnTo>
                    <a:pt x="5485" y="11980"/>
                  </a:lnTo>
                  <a:lnTo>
                    <a:pt x="21796" y="14429"/>
                  </a:lnTo>
                  <a:lnTo>
                    <a:pt x="48713" y="16475"/>
                  </a:lnTo>
                  <a:lnTo>
                    <a:pt x="86017" y="17929"/>
                  </a:lnTo>
                  <a:lnTo>
                    <a:pt x="148641" y="18557"/>
                  </a:lnTo>
                  <a:lnTo>
                    <a:pt x="208443" y="17343"/>
                  </a:lnTo>
                  <a:lnTo>
                    <a:pt x="253250" y="14270"/>
                  </a:lnTo>
                  <a:lnTo>
                    <a:pt x="270890" y="9319"/>
                  </a:lnTo>
                  <a:lnTo>
                    <a:pt x="253250" y="4341"/>
                  </a:lnTo>
                  <a:lnTo>
                    <a:pt x="208443" y="1222"/>
                  </a:lnTo>
                  <a:lnTo>
                    <a:pt x="148641" y="0"/>
                  </a:lnTo>
                  <a:close/>
                </a:path>
              </a:pathLst>
            </a:custGeom>
            <a:solidFill>
              <a:srgbClr val="D8D9DB">
                <a:alpha val="66667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3" name="object 93"/>
            <p:cNvSpPr/>
            <p:nvPr/>
          </p:nvSpPr>
          <p:spPr>
            <a:xfrm>
              <a:off x="6207536" y="2960436"/>
              <a:ext cx="250190" cy="17145"/>
            </a:xfrm>
            <a:custGeom>
              <a:avLst/>
              <a:gdLst/>
              <a:ahLst/>
              <a:cxnLst/>
              <a:rect l="l" t="t" r="r" b="b"/>
              <a:pathLst>
                <a:path w="250189" h="17144">
                  <a:moveTo>
                    <a:pt x="139477" y="0"/>
                  </a:moveTo>
                  <a:lnTo>
                    <a:pt x="82410" y="576"/>
                  </a:lnTo>
                  <a:lnTo>
                    <a:pt x="21226" y="3657"/>
                  </a:lnTo>
                  <a:lnTo>
                    <a:pt x="0" y="8386"/>
                  </a:lnTo>
                  <a:lnTo>
                    <a:pt x="5384" y="10837"/>
                  </a:lnTo>
                  <a:lnTo>
                    <a:pt x="21226" y="13068"/>
                  </a:lnTo>
                  <a:lnTo>
                    <a:pt x="47057" y="14910"/>
                  </a:lnTo>
                  <a:lnTo>
                    <a:pt x="82410" y="16197"/>
                  </a:lnTo>
                  <a:lnTo>
                    <a:pt x="139477" y="16698"/>
                  </a:lnTo>
                  <a:lnTo>
                    <a:pt x="193503" y="15568"/>
                  </a:lnTo>
                  <a:lnTo>
                    <a:pt x="233775" y="12800"/>
                  </a:lnTo>
                  <a:lnTo>
                    <a:pt x="249580" y="8386"/>
                  </a:lnTo>
                  <a:lnTo>
                    <a:pt x="233775" y="3948"/>
                  </a:lnTo>
                  <a:lnTo>
                    <a:pt x="193503" y="1138"/>
                  </a:lnTo>
                  <a:lnTo>
                    <a:pt x="139477" y="0"/>
                  </a:lnTo>
                  <a:close/>
                </a:path>
              </a:pathLst>
            </a:custGeom>
            <a:solidFill>
              <a:srgbClr val="D6D7D8">
                <a:alpha val="71426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4" name="object 94"/>
            <p:cNvSpPr/>
            <p:nvPr/>
          </p:nvSpPr>
          <p:spPr>
            <a:xfrm>
              <a:off x="6218180" y="2961359"/>
              <a:ext cx="228600" cy="15240"/>
            </a:xfrm>
            <a:custGeom>
              <a:avLst/>
              <a:gdLst/>
              <a:ahLst/>
              <a:cxnLst/>
              <a:rect l="l" t="t" r="r" b="b"/>
              <a:pathLst>
                <a:path w="228600" h="15239">
                  <a:moveTo>
                    <a:pt x="130336" y="0"/>
                  </a:moveTo>
                  <a:lnTo>
                    <a:pt x="78828" y="440"/>
                  </a:lnTo>
                  <a:lnTo>
                    <a:pt x="20664" y="3161"/>
                  </a:lnTo>
                  <a:lnTo>
                    <a:pt x="0" y="7463"/>
                  </a:lnTo>
                  <a:lnTo>
                    <a:pt x="5285" y="9700"/>
                  </a:lnTo>
                  <a:lnTo>
                    <a:pt x="20664" y="11717"/>
                  </a:lnTo>
                  <a:lnTo>
                    <a:pt x="45418" y="13364"/>
                  </a:lnTo>
                  <a:lnTo>
                    <a:pt x="78828" y="14486"/>
                  </a:lnTo>
                  <a:lnTo>
                    <a:pt x="130336" y="14851"/>
                  </a:lnTo>
                  <a:lnTo>
                    <a:pt x="178582" y="13799"/>
                  </a:lnTo>
                  <a:lnTo>
                    <a:pt x="214315" y="11334"/>
                  </a:lnTo>
                  <a:lnTo>
                    <a:pt x="228282" y="7463"/>
                  </a:lnTo>
                  <a:lnTo>
                    <a:pt x="214315" y="3567"/>
                  </a:lnTo>
                  <a:lnTo>
                    <a:pt x="178582" y="1061"/>
                  </a:lnTo>
                  <a:lnTo>
                    <a:pt x="130336" y="0"/>
                  </a:lnTo>
                  <a:close/>
                </a:path>
              </a:pathLst>
            </a:custGeom>
            <a:solidFill>
              <a:srgbClr val="D3D4D6">
                <a:alpha val="7619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5" name="object 95"/>
            <p:cNvSpPr/>
            <p:nvPr/>
          </p:nvSpPr>
          <p:spPr>
            <a:xfrm>
              <a:off x="6228838" y="2962286"/>
              <a:ext cx="207010" cy="13335"/>
            </a:xfrm>
            <a:custGeom>
              <a:avLst/>
              <a:gdLst/>
              <a:ahLst/>
              <a:cxnLst/>
              <a:rect l="l" t="t" r="r" b="b"/>
              <a:pathLst>
                <a:path w="207010" h="13335">
                  <a:moveTo>
                    <a:pt x="121177" y="0"/>
                  </a:moveTo>
                  <a:lnTo>
                    <a:pt x="75234" y="300"/>
                  </a:lnTo>
                  <a:lnTo>
                    <a:pt x="20096" y="2656"/>
                  </a:lnTo>
                  <a:lnTo>
                    <a:pt x="0" y="6536"/>
                  </a:lnTo>
                  <a:lnTo>
                    <a:pt x="5184" y="8566"/>
                  </a:lnTo>
                  <a:lnTo>
                    <a:pt x="20096" y="10373"/>
                  </a:lnTo>
                  <a:lnTo>
                    <a:pt x="43767" y="11821"/>
                  </a:lnTo>
                  <a:lnTo>
                    <a:pt x="75234" y="12772"/>
                  </a:lnTo>
                  <a:lnTo>
                    <a:pt x="121177" y="13008"/>
                  </a:lnTo>
                  <a:lnTo>
                    <a:pt x="163644" y="12035"/>
                  </a:lnTo>
                  <a:lnTo>
                    <a:pt x="194840" y="9871"/>
                  </a:lnTo>
                  <a:lnTo>
                    <a:pt x="206971" y="6536"/>
                  </a:lnTo>
                  <a:lnTo>
                    <a:pt x="194840" y="3179"/>
                  </a:lnTo>
                  <a:lnTo>
                    <a:pt x="163644" y="980"/>
                  </a:lnTo>
                  <a:lnTo>
                    <a:pt x="121177" y="0"/>
                  </a:lnTo>
                  <a:close/>
                </a:path>
              </a:pathLst>
            </a:custGeom>
            <a:solidFill>
              <a:srgbClr val="D1D2D4">
                <a:alpha val="80952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6" name="object 96"/>
            <p:cNvSpPr/>
            <p:nvPr/>
          </p:nvSpPr>
          <p:spPr>
            <a:xfrm>
              <a:off x="6239496" y="2963208"/>
              <a:ext cx="186055" cy="11430"/>
            </a:xfrm>
            <a:custGeom>
              <a:avLst/>
              <a:gdLst/>
              <a:ahLst/>
              <a:cxnLst/>
              <a:rect l="l" t="t" r="r" b="b"/>
              <a:pathLst>
                <a:path w="186054" h="11430">
                  <a:moveTo>
                    <a:pt x="112023" y="0"/>
                  </a:moveTo>
                  <a:lnTo>
                    <a:pt x="71640" y="166"/>
                  </a:lnTo>
                  <a:lnTo>
                    <a:pt x="19527" y="2162"/>
                  </a:lnTo>
                  <a:lnTo>
                    <a:pt x="0" y="5614"/>
                  </a:lnTo>
                  <a:lnTo>
                    <a:pt x="5084" y="7432"/>
                  </a:lnTo>
                  <a:lnTo>
                    <a:pt x="19527" y="9029"/>
                  </a:lnTo>
                  <a:lnTo>
                    <a:pt x="42117" y="10281"/>
                  </a:lnTo>
                  <a:lnTo>
                    <a:pt x="71640" y="11063"/>
                  </a:lnTo>
                  <a:lnTo>
                    <a:pt x="112023" y="11171"/>
                  </a:lnTo>
                  <a:lnTo>
                    <a:pt x="148710" y="10277"/>
                  </a:lnTo>
                  <a:lnTo>
                    <a:pt x="175367" y="8414"/>
                  </a:lnTo>
                  <a:lnTo>
                    <a:pt x="185661" y="5614"/>
                  </a:lnTo>
                  <a:lnTo>
                    <a:pt x="175367" y="2795"/>
                  </a:lnTo>
                  <a:lnTo>
                    <a:pt x="148710" y="900"/>
                  </a:lnTo>
                  <a:lnTo>
                    <a:pt x="112023" y="0"/>
                  </a:lnTo>
                  <a:close/>
                </a:path>
              </a:pathLst>
            </a:custGeom>
            <a:solidFill>
              <a:srgbClr val="CED0D1">
                <a:alpha val="85713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7" name="object 97"/>
            <p:cNvSpPr/>
            <p:nvPr/>
          </p:nvSpPr>
          <p:spPr>
            <a:xfrm>
              <a:off x="6250141" y="2964136"/>
              <a:ext cx="164465" cy="9525"/>
            </a:xfrm>
            <a:custGeom>
              <a:avLst/>
              <a:gdLst/>
              <a:ahLst/>
              <a:cxnLst/>
              <a:rect l="l" t="t" r="r" b="b"/>
              <a:pathLst>
                <a:path w="164464" h="9525">
                  <a:moveTo>
                    <a:pt x="102877" y="0"/>
                  </a:moveTo>
                  <a:lnTo>
                    <a:pt x="40478" y="598"/>
                  </a:lnTo>
                  <a:lnTo>
                    <a:pt x="0" y="4686"/>
                  </a:lnTo>
                  <a:lnTo>
                    <a:pt x="4985" y="6296"/>
                  </a:lnTo>
                  <a:lnTo>
                    <a:pt x="18965" y="7683"/>
                  </a:lnTo>
                  <a:lnTo>
                    <a:pt x="40478" y="8736"/>
                  </a:lnTo>
                  <a:lnTo>
                    <a:pt x="68059" y="9347"/>
                  </a:lnTo>
                  <a:lnTo>
                    <a:pt x="102877" y="9329"/>
                  </a:lnTo>
                  <a:lnTo>
                    <a:pt x="133784" y="8512"/>
                  </a:lnTo>
                  <a:lnTo>
                    <a:pt x="155905" y="6946"/>
                  </a:lnTo>
                  <a:lnTo>
                    <a:pt x="164363" y="4686"/>
                  </a:lnTo>
                  <a:lnTo>
                    <a:pt x="155905" y="2411"/>
                  </a:lnTo>
                  <a:lnTo>
                    <a:pt x="133784" y="822"/>
                  </a:lnTo>
                  <a:lnTo>
                    <a:pt x="102877" y="0"/>
                  </a:lnTo>
                  <a:close/>
                </a:path>
              </a:pathLst>
            </a:custGeom>
            <a:solidFill>
              <a:srgbClr val="CBCDCF">
                <a:alpha val="9047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8" name="object 98"/>
            <p:cNvSpPr/>
            <p:nvPr/>
          </p:nvSpPr>
          <p:spPr>
            <a:xfrm>
              <a:off x="6260797" y="2964962"/>
              <a:ext cx="143510" cy="8255"/>
            </a:xfrm>
            <a:custGeom>
              <a:avLst/>
              <a:gdLst/>
              <a:ahLst/>
              <a:cxnLst/>
              <a:rect l="l" t="t" r="r" b="b"/>
              <a:pathLst>
                <a:path w="143510" h="8255">
                  <a:moveTo>
                    <a:pt x="93723" y="101"/>
                  </a:moveTo>
                  <a:lnTo>
                    <a:pt x="38828" y="406"/>
                  </a:lnTo>
                  <a:lnTo>
                    <a:pt x="0" y="3860"/>
                  </a:lnTo>
                  <a:lnTo>
                    <a:pt x="4884" y="5267"/>
                  </a:lnTo>
                  <a:lnTo>
                    <a:pt x="18397" y="6457"/>
                  </a:lnTo>
                  <a:lnTo>
                    <a:pt x="38828" y="7314"/>
                  </a:lnTo>
                  <a:lnTo>
                    <a:pt x="64465" y="7721"/>
                  </a:lnTo>
                  <a:lnTo>
                    <a:pt x="93723" y="7620"/>
                  </a:lnTo>
                  <a:lnTo>
                    <a:pt x="118851" y="6881"/>
                  </a:lnTo>
                  <a:lnTo>
                    <a:pt x="136433" y="5598"/>
                  </a:lnTo>
                  <a:lnTo>
                    <a:pt x="143052" y="3860"/>
                  </a:lnTo>
                  <a:lnTo>
                    <a:pt x="136433" y="2123"/>
                  </a:lnTo>
                  <a:lnTo>
                    <a:pt x="118851" y="839"/>
                  </a:lnTo>
                  <a:lnTo>
                    <a:pt x="93723" y="101"/>
                  </a:lnTo>
                  <a:close/>
                </a:path>
              </a:pathLst>
            </a:custGeom>
            <a:solidFill>
              <a:srgbClr val="C9CBCC">
                <a:alpha val="95236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9" name="object 99"/>
            <p:cNvSpPr/>
            <p:nvPr/>
          </p:nvSpPr>
          <p:spPr>
            <a:xfrm>
              <a:off x="6273990" y="2966288"/>
              <a:ext cx="116839" cy="5080"/>
            </a:xfrm>
            <a:custGeom>
              <a:avLst/>
              <a:gdLst/>
              <a:ahLst/>
              <a:cxnLst/>
              <a:rect l="l" t="t" r="r" b="b"/>
              <a:pathLst>
                <a:path w="116839" h="5080">
                  <a:moveTo>
                    <a:pt x="116662" y="1270"/>
                  </a:moveTo>
                  <a:lnTo>
                    <a:pt x="104978" y="1270"/>
                  </a:lnTo>
                  <a:lnTo>
                    <a:pt x="104978" y="0"/>
                  </a:lnTo>
                  <a:lnTo>
                    <a:pt x="11684" y="0"/>
                  </a:lnTo>
                  <a:lnTo>
                    <a:pt x="11684" y="1270"/>
                  </a:lnTo>
                  <a:lnTo>
                    <a:pt x="0" y="1270"/>
                  </a:lnTo>
                  <a:lnTo>
                    <a:pt x="0" y="2540"/>
                  </a:lnTo>
                  <a:lnTo>
                    <a:pt x="0" y="3810"/>
                  </a:lnTo>
                  <a:lnTo>
                    <a:pt x="11684" y="3810"/>
                  </a:lnTo>
                  <a:lnTo>
                    <a:pt x="11684" y="5080"/>
                  </a:lnTo>
                  <a:lnTo>
                    <a:pt x="104978" y="5080"/>
                  </a:lnTo>
                  <a:lnTo>
                    <a:pt x="104978" y="3810"/>
                  </a:lnTo>
                  <a:lnTo>
                    <a:pt x="116662" y="3810"/>
                  </a:lnTo>
                  <a:lnTo>
                    <a:pt x="116662" y="2540"/>
                  </a:lnTo>
                  <a:lnTo>
                    <a:pt x="116662" y="1270"/>
                  </a:lnTo>
                  <a:close/>
                </a:path>
              </a:pathLst>
            </a:custGeom>
            <a:solidFill>
              <a:srgbClr val="C6C8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0" name="object 100"/>
            <p:cNvSpPr/>
            <p:nvPr/>
          </p:nvSpPr>
          <p:spPr>
            <a:xfrm>
              <a:off x="6296380" y="2920060"/>
              <a:ext cx="355600" cy="48895"/>
            </a:xfrm>
            <a:custGeom>
              <a:avLst/>
              <a:gdLst/>
              <a:ahLst/>
              <a:cxnLst/>
              <a:rect l="l" t="t" r="r" b="b"/>
              <a:pathLst>
                <a:path w="355600" h="48894">
                  <a:moveTo>
                    <a:pt x="96393" y="0"/>
                  </a:moveTo>
                  <a:lnTo>
                    <a:pt x="25" y="0"/>
                  </a:lnTo>
                  <a:lnTo>
                    <a:pt x="0" y="558"/>
                  </a:lnTo>
                  <a:lnTo>
                    <a:pt x="3784" y="19329"/>
                  </a:lnTo>
                  <a:lnTo>
                    <a:pt x="14109" y="34645"/>
                  </a:lnTo>
                  <a:lnTo>
                    <a:pt x="29438" y="44983"/>
                  </a:lnTo>
                  <a:lnTo>
                    <a:pt x="48209" y="48768"/>
                  </a:lnTo>
                  <a:lnTo>
                    <a:pt x="66967" y="44983"/>
                  </a:lnTo>
                  <a:lnTo>
                    <a:pt x="82296" y="34645"/>
                  </a:lnTo>
                  <a:lnTo>
                    <a:pt x="92621" y="19329"/>
                  </a:lnTo>
                  <a:lnTo>
                    <a:pt x="96393" y="0"/>
                  </a:lnTo>
                  <a:close/>
                </a:path>
                <a:path w="355600" h="48894">
                  <a:moveTo>
                    <a:pt x="355117" y="0"/>
                  </a:moveTo>
                  <a:lnTo>
                    <a:pt x="258749" y="0"/>
                  </a:lnTo>
                  <a:lnTo>
                    <a:pt x="258724" y="558"/>
                  </a:lnTo>
                  <a:lnTo>
                    <a:pt x="262509" y="19329"/>
                  </a:lnTo>
                  <a:lnTo>
                    <a:pt x="272846" y="34645"/>
                  </a:lnTo>
                  <a:lnTo>
                    <a:pt x="288175" y="44983"/>
                  </a:lnTo>
                  <a:lnTo>
                    <a:pt x="306933" y="48768"/>
                  </a:lnTo>
                  <a:lnTo>
                    <a:pt x="325691" y="44983"/>
                  </a:lnTo>
                  <a:lnTo>
                    <a:pt x="341020" y="34645"/>
                  </a:lnTo>
                  <a:lnTo>
                    <a:pt x="351358" y="19329"/>
                  </a:lnTo>
                  <a:lnTo>
                    <a:pt x="355117" y="0"/>
                  </a:lnTo>
                  <a:close/>
                </a:path>
              </a:pathLst>
            </a:custGeom>
            <a:solidFill>
              <a:srgbClr val="2C2F3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1" name="object 101"/>
            <p:cNvSpPr/>
            <p:nvPr/>
          </p:nvSpPr>
          <p:spPr>
            <a:xfrm>
              <a:off x="6169927" y="2872404"/>
              <a:ext cx="96520" cy="96520"/>
            </a:xfrm>
            <a:custGeom>
              <a:avLst/>
              <a:gdLst/>
              <a:ahLst/>
              <a:cxnLst/>
              <a:rect l="l" t="t" r="r" b="b"/>
              <a:pathLst>
                <a:path w="96520" h="96519">
                  <a:moveTo>
                    <a:pt x="48209" y="0"/>
                  </a:moveTo>
                  <a:lnTo>
                    <a:pt x="29446" y="3789"/>
                  </a:lnTo>
                  <a:lnTo>
                    <a:pt x="14122" y="14122"/>
                  </a:lnTo>
                  <a:lnTo>
                    <a:pt x="3789" y="29446"/>
                  </a:lnTo>
                  <a:lnTo>
                    <a:pt x="0" y="48209"/>
                  </a:lnTo>
                  <a:lnTo>
                    <a:pt x="3789" y="66971"/>
                  </a:lnTo>
                  <a:lnTo>
                    <a:pt x="14122" y="82296"/>
                  </a:lnTo>
                  <a:lnTo>
                    <a:pt x="29446" y="92629"/>
                  </a:lnTo>
                  <a:lnTo>
                    <a:pt x="48209" y="96418"/>
                  </a:lnTo>
                  <a:lnTo>
                    <a:pt x="66971" y="92629"/>
                  </a:lnTo>
                  <a:lnTo>
                    <a:pt x="82295" y="82296"/>
                  </a:lnTo>
                  <a:lnTo>
                    <a:pt x="92629" y="66971"/>
                  </a:lnTo>
                  <a:lnTo>
                    <a:pt x="96418" y="48209"/>
                  </a:lnTo>
                  <a:lnTo>
                    <a:pt x="92629" y="29446"/>
                  </a:lnTo>
                  <a:lnTo>
                    <a:pt x="82295" y="14122"/>
                  </a:lnTo>
                  <a:lnTo>
                    <a:pt x="66971" y="3789"/>
                  </a:lnTo>
                  <a:lnTo>
                    <a:pt x="48209" y="0"/>
                  </a:lnTo>
                  <a:close/>
                </a:path>
              </a:pathLst>
            </a:custGeom>
            <a:solidFill>
              <a:srgbClr val="5E616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2" name="object 102"/>
            <p:cNvSpPr/>
            <p:nvPr/>
          </p:nvSpPr>
          <p:spPr>
            <a:xfrm>
              <a:off x="6191691" y="2894171"/>
              <a:ext cx="53340" cy="53340"/>
            </a:xfrm>
            <a:custGeom>
              <a:avLst/>
              <a:gdLst/>
              <a:ahLst/>
              <a:cxnLst/>
              <a:rect l="l" t="t" r="r" b="b"/>
              <a:pathLst>
                <a:path w="53339" h="53339">
                  <a:moveTo>
                    <a:pt x="26441" y="0"/>
                  </a:moveTo>
                  <a:lnTo>
                    <a:pt x="16148" y="2077"/>
                  </a:lnTo>
                  <a:lnTo>
                    <a:pt x="7743" y="7743"/>
                  </a:lnTo>
                  <a:lnTo>
                    <a:pt x="2077" y="16148"/>
                  </a:lnTo>
                  <a:lnTo>
                    <a:pt x="0" y="26441"/>
                  </a:lnTo>
                  <a:lnTo>
                    <a:pt x="2077" y="36734"/>
                  </a:lnTo>
                  <a:lnTo>
                    <a:pt x="7743" y="45138"/>
                  </a:lnTo>
                  <a:lnTo>
                    <a:pt x="16148" y="50805"/>
                  </a:lnTo>
                  <a:lnTo>
                    <a:pt x="26441" y="52882"/>
                  </a:lnTo>
                  <a:lnTo>
                    <a:pt x="36734" y="50805"/>
                  </a:lnTo>
                  <a:lnTo>
                    <a:pt x="45138" y="45138"/>
                  </a:lnTo>
                  <a:lnTo>
                    <a:pt x="50805" y="36734"/>
                  </a:lnTo>
                  <a:lnTo>
                    <a:pt x="52882" y="26441"/>
                  </a:lnTo>
                  <a:lnTo>
                    <a:pt x="50805" y="16148"/>
                  </a:lnTo>
                  <a:lnTo>
                    <a:pt x="45138" y="7743"/>
                  </a:lnTo>
                  <a:lnTo>
                    <a:pt x="36734" y="2077"/>
                  </a:lnTo>
                  <a:lnTo>
                    <a:pt x="2644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3" name="object 103"/>
            <p:cNvSpPr/>
            <p:nvPr/>
          </p:nvSpPr>
          <p:spPr>
            <a:xfrm>
              <a:off x="6194831" y="2897174"/>
              <a:ext cx="46990" cy="46355"/>
            </a:xfrm>
            <a:custGeom>
              <a:avLst/>
              <a:gdLst/>
              <a:ahLst/>
              <a:cxnLst/>
              <a:rect l="l" t="t" r="r" b="b"/>
              <a:pathLst>
                <a:path w="46989" h="46355">
                  <a:moveTo>
                    <a:pt x="4902" y="18923"/>
                  </a:moveTo>
                  <a:lnTo>
                    <a:pt x="4076" y="17741"/>
                  </a:lnTo>
                  <a:lnTo>
                    <a:pt x="1612" y="17310"/>
                  </a:lnTo>
                  <a:lnTo>
                    <a:pt x="431" y="18135"/>
                  </a:lnTo>
                  <a:lnTo>
                    <a:pt x="215" y="19367"/>
                  </a:lnTo>
                  <a:lnTo>
                    <a:pt x="0" y="20599"/>
                  </a:lnTo>
                  <a:lnTo>
                    <a:pt x="825" y="21780"/>
                  </a:lnTo>
                  <a:lnTo>
                    <a:pt x="3289" y="22212"/>
                  </a:lnTo>
                  <a:lnTo>
                    <a:pt x="4470" y="21386"/>
                  </a:lnTo>
                  <a:lnTo>
                    <a:pt x="4902" y="18923"/>
                  </a:lnTo>
                  <a:close/>
                </a:path>
                <a:path w="46989" h="46355">
                  <a:moveTo>
                    <a:pt x="7556" y="33985"/>
                  </a:moveTo>
                  <a:lnTo>
                    <a:pt x="6299" y="31813"/>
                  </a:lnTo>
                  <a:lnTo>
                    <a:pt x="4914" y="31445"/>
                  </a:lnTo>
                  <a:lnTo>
                    <a:pt x="2743" y="32689"/>
                  </a:lnTo>
                  <a:lnTo>
                    <a:pt x="2374" y="34086"/>
                  </a:lnTo>
                  <a:lnTo>
                    <a:pt x="2997" y="35166"/>
                  </a:lnTo>
                  <a:lnTo>
                    <a:pt x="3619" y="36258"/>
                  </a:lnTo>
                  <a:lnTo>
                    <a:pt x="5016" y="36626"/>
                  </a:lnTo>
                  <a:lnTo>
                    <a:pt x="6096" y="35991"/>
                  </a:lnTo>
                  <a:lnTo>
                    <a:pt x="7175" y="35369"/>
                  </a:lnTo>
                  <a:lnTo>
                    <a:pt x="7556" y="33985"/>
                  </a:lnTo>
                  <a:close/>
                </a:path>
                <a:path w="46989" h="46355">
                  <a:moveTo>
                    <a:pt x="12230" y="6731"/>
                  </a:moveTo>
                  <a:lnTo>
                    <a:pt x="10617" y="4800"/>
                  </a:lnTo>
                  <a:lnTo>
                    <a:pt x="9194" y="4686"/>
                  </a:lnTo>
                  <a:lnTo>
                    <a:pt x="8229" y="5486"/>
                  </a:lnTo>
                  <a:lnTo>
                    <a:pt x="7264" y="6286"/>
                  </a:lnTo>
                  <a:lnTo>
                    <a:pt x="7150" y="7721"/>
                  </a:lnTo>
                  <a:lnTo>
                    <a:pt x="8750" y="9639"/>
                  </a:lnTo>
                  <a:lnTo>
                    <a:pt x="10185" y="9766"/>
                  </a:lnTo>
                  <a:lnTo>
                    <a:pt x="11150" y="8966"/>
                  </a:lnTo>
                  <a:lnTo>
                    <a:pt x="12103" y="8153"/>
                  </a:lnTo>
                  <a:lnTo>
                    <a:pt x="12230" y="6731"/>
                  </a:lnTo>
                  <a:close/>
                </a:path>
                <a:path w="46989" h="46355">
                  <a:moveTo>
                    <a:pt x="18618" y="42951"/>
                  </a:moveTo>
                  <a:lnTo>
                    <a:pt x="18008" y="41643"/>
                  </a:lnTo>
                  <a:lnTo>
                    <a:pt x="15659" y="40779"/>
                  </a:lnTo>
                  <a:lnTo>
                    <a:pt x="14351" y="41389"/>
                  </a:lnTo>
                  <a:lnTo>
                    <a:pt x="13487" y="43751"/>
                  </a:lnTo>
                  <a:lnTo>
                    <a:pt x="14097" y="45046"/>
                  </a:lnTo>
                  <a:lnTo>
                    <a:pt x="15278" y="45478"/>
                  </a:lnTo>
                  <a:lnTo>
                    <a:pt x="16459" y="45910"/>
                  </a:lnTo>
                  <a:lnTo>
                    <a:pt x="17754" y="45300"/>
                  </a:lnTo>
                  <a:lnTo>
                    <a:pt x="18618" y="42951"/>
                  </a:lnTo>
                  <a:close/>
                </a:path>
                <a:path w="46989" h="46355">
                  <a:moveTo>
                    <a:pt x="25577" y="1016"/>
                  </a:moveTo>
                  <a:lnTo>
                    <a:pt x="24561" y="0"/>
                  </a:lnTo>
                  <a:lnTo>
                    <a:pt x="23304" y="0"/>
                  </a:lnTo>
                  <a:lnTo>
                    <a:pt x="22047" y="0"/>
                  </a:lnTo>
                  <a:lnTo>
                    <a:pt x="21031" y="1016"/>
                  </a:lnTo>
                  <a:lnTo>
                    <a:pt x="21031" y="3517"/>
                  </a:lnTo>
                  <a:lnTo>
                    <a:pt x="22047" y="4533"/>
                  </a:lnTo>
                  <a:lnTo>
                    <a:pt x="24561" y="4533"/>
                  </a:lnTo>
                  <a:lnTo>
                    <a:pt x="25577" y="3517"/>
                  </a:lnTo>
                  <a:lnTo>
                    <a:pt x="25577" y="1016"/>
                  </a:lnTo>
                  <a:close/>
                </a:path>
                <a:path w="46989" h="46355">
                  <a:moveTo>
                    <a:pt x="33108" y="43751"/>
                  </a:moveTo>
                  <a:lnTo>
                    <a:pt x="32245" y="41389"/>
                  </a:lnTo>
                  <a:lnTo>
                    <a:pt x="30949" y="40779"/>
                  </a:lnTo>
                  <a:lnTo>
                    <a:pt x="28587" y="41643"/>
                  </a:lnTo>
                  <a:lnTo>
                    <a:pt x="27978" y="42938"/>
                  </a:lnTo>
                  <a:lnTo>
                    <a:pt x="28841" y="45300"/>
                  </a:lnTo>
                  <a:lnTo>
                    <a:pt x="30137" y="45910"/>
                  </a:lnTo>
                  <a:lnTo>
                    <a:pt x="31318" y="45478"/>
                  </a:lnTo>
                  <a:lnTo>
                    <a:pt x="32499" y="45046"/>
                  </a:lnTo>
                  <a:lnTo>
                    <a:pt x="33108" y="43751"/>
                  </a:lnTo>
                  <a:close/>
                </a:path>
                <a:path w="46989" h="46355">
                  <a:moveTo>
                    <a:pt x="37592" y="15544"/>
                  </a:moveTo>
                  <a:lnTo>
                    <a:pt x="31191" y="9144"/>
                  </a:lnTo>
                  <a:lnTo>
                    <a:pt x="15405" y="9144"/>
                  </a:lnTo>
                  <a:lnTo>
                    <a:pt x="9004" y="15544"/>
                  </a:lnTo>
                  <a:lnTo>
                    <a:pt x="9004" y="31343"/>
                  </a:lnTo>
                  <a:lnTo>
                    <a:pt x="15405" y="37744"/>
                  </a:lnTo>
                  <a:lnTo>
                    <a:pt x="31191" y="37744"/>
                  </a:lnTo>
                  <a:lnTo>
                    <a:pt x="37592" y="31343"/>
                  </a:lnTo>
                  <a:lnTo>
                    <a:pt x="37592" y="23444"/>
                  </a:lnTo>
                  <a:lnTo>
                    <a:pt x="37592" y="15544"/>
                  </a:lnTo>
                  <a:close/>
                </a:path>
                <a:path w="46989" h="46355">
                  <a:moveTo>
                    <a:pt x="39446" y="7721"/>
                  </a:moveTo>
                  <a:lnTo>
                    <a:pt x="39331" y="6286"/>
                  </a:lnTo>
                  <a:lnTo>
                    <a:pt x="38366" y="5486"/>
                  </a:lnTo>
                  <a:lnTo>
                    <a:pt x="37401" y="4686"/>
                  </a:lnTo>
                  <a:lnTo>
                    <a:pt x="35979" y="4800"/>
                  </a:lnTo>
                  <a:lnTo>
                    <a:pt x="34366" y="6731"/>
                  </a:lnTo>
                  <a:lnTo>
                    <a:pt x="34493" y="8153"/>
                  </a:lnTo>
                  <a:lnTo>
                    <a:pt x="35445" y="8966"/>
                  </a:lnTo>
                  <a:lnTo>
                    <a:pt x="36410" y="9766"/>
                  </a:lnTo>
                  <a:lnTo>
                    <a:pt x="37846" y="9639"/>
                  </a:lnTo>
                  <a:lnTo>
                    <a:pt x="39446" y="7721"/>
                  </a:lnTo>
                  <a:close/>
                </a:path>
                <a:path w="46989" h="46355">
                  <a:moveTo>
                    <a:pt x="44221" y="34086"/>
                  </a:moveTo>
                  <a:lnTo>
                    <a:pt x="43853" y="32689"/>
                  </a:lnTo>
                  <a:lnTo>
                    <a:pt x="41681" y="31445"/>
                  </a:lnTo>
                  <a:lnTo>
                    <a:pt x="40297" y="31813"/>
                  </a:lnTo>
                  <a:lnTo>
                    <a:pt x="39039" y="33985"/>
                  </a:lnTo>
                  <a:lnTo>
                    <a:pt x="39420" y="35369"/>
                  </a:lnTo>
                  <a:lnTo>
                    <a:pt x="40500" y="35991"/>
                  </a:lnTo>
                  <a:lnTo>
                    <a:pt x="41579" y="36626"/>
                  </a:lnTo>
                  <a:lnTo>
                    <a:pt x="42976" y="36245"/>
                  </a:lnTo>
                  <a:lnTo>
                    <a:pt x="43599" y="35166"/>
                  </a:lnTo>
                  <a:lnTo>
                    <a:pt x="44221" y="34086"/>
                  </a:lnTo>
                  <a:close/>
                </a:path>
                <a:path w="46989" h="46355">
                  <a:moveTo>
                    <a:pt x="46609" y="20599"/>
                  </a:moveTo>
                  <a:lnTo>
                    <a:pt x="46393" y="19367"/>
                  </a:lnTo>
                  <a:lnTo>
                    <a:pt x="46177" y="18135"/>
                  </a:lnTo>
                  <a:lnTo>
                    <a:pt x="44996" y="17310"/>
                  </a:lnTo>
                  <a:lnTo>
                    <a:pt x="42532" y="17741"/>
                  </a:lnTo>
                  <a:lnTo>
                    <a:pt x="41706" y="18923"/>
                  </a:lnTo>
                  <a:lnTo>
                    <a:pt x="42138" y="21386"/>
                  </a:lnTo>
                  <a:lnTo>
                    <a:pt x="43319" y="22212"/>
                  </a:lnTo>
                  <a:lnTo>
                    <a:pt x="45783" y="21780"/>
                  </a:lnTo>
                  <a:lnTo>
                    <a:pt x="46609" y="20599"/>
                  </a:lnTo>
                  <a:close/>
                </a:path>
              </a:pathLst>
            </a:custGeom>
            <a:solidFill>
              <a:srgbClr val="2C2F3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4" name="object 104"/>
            <p:cNvSpPr/>
            <p:nvPr/>
          </p:nvSpPr>
          <p:spPr>
            <a:xfrm>
              <a:off x="6570811" y="2713358"/>
              <a:ext cx="133350" cy="203835"/>
            </a:xfrm>
            <a:custGeom>
              <a:avLst/>
              <a:gdLst/>
              <a:ahLst/>
              <a:cxnLst/>
              <a:rect l="l" t="t" r="r" b="b"/>
              <a:pathLst>
                <a:path w="133350" h="203835">
                  <a:moveTo>
                    <a:pt x="113220" y="0"/>
                  </a:moveTo>
                  <a:lnTo>
                    <a:pt x="0" y="0"/>
                  </a:lnTo>
                  <a:lnTo>
                    <a:pt x="18884" y="203250"/>
                  </a:lnTo>
                  <a:lnTo>
                    <a:pt x="128257" y="203250"/>
                  </a:lnTo>
                  <a:lnTo>
                    <a:pt x="132867" y="198640"/>
                  </a:lnTo>
                  <a:lnTo>
                    <a:pt x="132867" y="87579"/>
                  </a:lnTo>
                  <a:lnTo>
                    <a:pt x="118135" y="8026"/>
                  </a:lnTo>
                  <a:lnTo>
                    <a:pt x="117271" y="3378"/>
                  </a:lnTo>
                  <a:lnTo>
                    <a:pt x="113220" y="0"/>
                  </a:lnTo>
                  <a:close/>
                </a:path>
              </a:pathLst>
            </a:custGeom>
            <a:solidFill>
              <a:srgbClr val="95363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5" name="object 105"/>
            <p:cNvSpPr/>
            <p:nvPr/>
          </p:nvSpPr>
          <p:spPr>
            <a:xfrm>
              <a:off x="6589700" y="2881528"/>
              <a:ext cx="127000" cy="35560"/>
            </a:xfrm>
            <a:custGeom>
              <a:avLst/>
              <a:gdLst/>
              <a:ahLst/>
              <a:cxnLst/>
              <a:rect l="l" t="t" r="r" b="b"/>
              <a:pathLst>
                <a:path w="127000" h="35560">
                  <a:moveTo>
                    <a:pt x="126885" y="1270"/>
                  </a:moveTo>
                  <a:lnTo>
                    <a:pt x="125768" y="1270"/>
                  </a:lnTo>
                  <a:lnTo>
                    <a:pt x="125768" y="0"/>
                  </a:lnTo>
                  <a:lnTo>
                    <a:pt x="0" y="0"/>
                  </a:lnTo>
                  <a:lnTo>
                    <a:pt x="0" y="1270"/>
                  </a:lnTo>
                  <a:lnTo>
                    <a:pt x="0" y="29210"/>
                  </a:lnTo>
                  <a:lnTo>
                    <a:pt x="0" y="35560"/>
                  </a:lnTo>
                  <a:lnTo>
                    <a:pt x="123799" y="35560"/>
                  </a:lnTo>
                  <a:lnTo>
                    <a:pt x="123799" y="29210"/>
                  </a:lnTo>
                  <a:lnTo>
                    <a:pt x="126885" y="29210"/>
                  </a:lnTo>
                  <a:lnTo>
                    <a:pt x="126885" y="1270"/>
                  </a:lnTo>
                  <a:close/>
                </a:path>
              </a:pathLst>
            </a:custGeom>
            <a:solidFill>
              <a:srgbClr val="5E616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6" name="object 106"/>
            <p:cNvSpPr/>
            <p:nvPr/>
          </p:nvSpPr>
          <p:spPr>
            <a:xfrm>
              <a:off x="6458280" y="2713358"/>
              <a:ext cx="138430" cy="203835"/>
            </a:xfrm>
            <a:custGeom>
              <a:avLst/>
              <a:gdLst/>
              <a:ahLst/>
              <a:cxnLst/>
              <a:rect l="l" t="t" r="r" b="b"/>
              <a:pathLst>
                <a:path w="138429" h="203835">
                  <a:moveTo>
                    <a:pt x="118554" y="0"/>
                  </a:moveTo>
                  <a:lnTo>
                    <a:pt x="6908" y="0"/>
                  </a:lnTo>
                  <a:lnTo>
                    <a:pt x="0" y="6908"/>
                  </a:lnTo>
                  <a:lnTo>
                    <a:pt x="0" y="147383"/>
                  </a:lnTo>
                  <a:lnTo>
                    <a:pt x="32194" y="147383"/>
                  </a:lnTo>
                  <a:lnTo>
                    <a:pt x="32194" y="149047"/>
                  </a:lnTo>
                  <a:lnTo>
                    <a:pt x="49670" y="156336"/>
                  </a:lnTo>
                  <a:lnTo>
                    <a:pt x="63931" y="168514"/>
                  </a:lnTo>
                  <a:lnTo>
                    <a:pt x="73849" y="184510"/>
                  </a:lnTo>
                  <a:lnTo>
                    <a:pt x="78295" y="203250"/>
                  </a:lnTo>
                  <a:lnTo>
                    <a:pt x="133591" y="203250"/>
                  </a:lnTo>
                  <a:lnTo>
                    <a:pt x="138201" y="198640"/>
                  </a:lnTo>
                  <a:lnTo>
                    <a:pt x="138201" y="87579"/>
                  </a:lnTo>
                  <a:lnTo>
                    <a:pt x="123469" y="8026"/>
                  </a:lnTo>
                  <a:lnTo>
                    <a:pt x="122605" y="3378"/>
                  </a:lnTo>
                  <a:lnTo>
                    <a:pt x="118554" y="0"/>
                  </a:lnTo>
                  <a:close/>
                </a:path>
              </a:pathLst>
            </a:custGeom>
            <a:solidFill>
              <a:srgbClr val="CD3E3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7" name="object 107"/>
            <p:cNvSpPr/>
            <p:nvPr/>
          </p:nvSpPr>
          <p:spPr>
            <a:xfrm>
              <a:off x="6428650" y="2872404"/>
              <a:ext cx="96520" cy="96520"/>
            </a:xfrm>
            <a:custGeom>
              <a:avLst/>
              <a:gdLst/>
              <a:ahLst/>
              <a:cxnLst/>
              <a:rect l="l" t="t" r="r" b="b"/>
              <a:pathLst>
                <a:path w="96520" h="96519">
                  <a:moveTo>
                    <a:pt x="48209" y="0"/>
                  </a:moveTo>
                  <a:lnTo>
                    <a:pt x="29446" y="3789"/>
                  </a:lnTo>
                  <a:lnTo>
                    <a:pt x="14122" y="14122"/>
                  </a:lnTo>
                  <a:lnTo>
                    <a:pt x="3789" y="29446"/>
                  </a:lnTo>
                  <a:lnTo>
                    <a:pt x="0" y="48209"/>
                  </a:lnTo>
                  <a:lnTo>
                    <a:pt x="3789" y="66971"/>
                  </a:lnTo>
                  <a:lnTo>
                    <a:pt x="14122" y="82296"/>
                  </a:lnTo>
                  <a:lnTo>
                    <a:pt x="29446" y="92629"/>
                  </a:lnTo>
                  <a:lnTo>
                    <a:pt x="48209" y="96418"/>
                  </a:lnTo>
                  <a:lnTo>
                    <a:pt x="66971" y="92629"/>
                  </a:lnTo>
                  <a:lnTo>
                    <a:pt x="82295" y="82296"/>
                  </a:lnTo>
                  <a:lnTo>
                    <a:pt x="92629" y="66971"/>
                  </a:lnTo>
                  <a:lnTo>
                    <a:pt x="96418" y="48209"/>
                  </a:lnTo>
                  <a:lnTo>
                    <a:pt x="92629" y="29446"/>
                  </a:lnTo>
                  <a:lnTo>
                    <a:pt x="82295" y="14122"/>
                  </a:lnTo>
                  <a:lnTo>
                    <a:pt x="66971" y="3789"/>
                  </a:lnTo>
                  <a:lnTo>
                    <a:pt x="48209" y="0"/>
                  </a:lnTo>
                  <a:close/>
                </a:path>
              </a:pathLst>
            </a:custGeom>
            <a:solidFill>
              <a:srgbClr val="5E616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8" name="object 108"/>
            <p:cNvSpPr/>
            <p:nvPr/>
          </p:nvSpPr>
          <p:spPr>
            <a:xfrm>
              <a:off x="6450410" y="2894171"/>
              <a:ext cx="53340" cy="53340"/>
            </a:xfrm>
            <a:custGeom>
              <a:avLst/>
              <a:gdLst/>
              <a:ahLst/>
              <a:cxnLst/>
              <a:rect l="l" t="t" r="r" b="b"/>
              <a:pathLst>
                <a:path w="53340" h="53339">
                  <a:moveTo>
                    <a:pt x="26454" y="0"/>
                  </a:moveTo>
                  <a:lnTo>
                    <a:pt x="16159" y="2077"/>
                  </a:lnTo>
                  <a:lnTo>
                    <a:pt x="7750" y="7743"/>
                  </a:lnTo>
                  <a:lnTo>
                    <a:pt x="2079" y="16148"/>
                  </a:lnTo>
                  <a:lnTo>
                    <a:pt x="0" y="26441"/>
                  </a:lnTo>
                  <a:lnTo>
                    <a:pt x="2079" y="36734"/>
                  </a:lnTo>
                  <a:lnTo>
                    <a:pt x="7750" y="45138"/>
                  </a:lnTo>
                  <a:lnTo>
                    <a:pt x="16159" y="50805"/>
                  </a:lnTo>
                  <a:lnTo>
                    <a:pt x="26454" y="52882"/>
                  </a:lnTo>
                  <a:lnTo>
                    <a:pt x="36747" y="50805"/>
                  </a:lnTo>
                  <a:lnTo>
                    <a:pt x="45151" y="45138"/>
                  </a:lnTo>
                  <a:lnTo>
                    <a:pt x="50817" y="36734"/>
                  </a:lnTo>
                  <a:lnTo>
                    <a:pt x="52895" y="26441"/>
                  </a:lnTo>
                  <a:lnTo>
                    <a:pt x="50817" y="16148"/>
                  </a:lnTo>
                  <a:lnTo>
                    <a:pt x="45151" y="7743"/>
                  </a:lnTo>
                  <a:lnTo>
                    <a:pt x="36747" y="2077"/>
                  </a:lnTo>
                  <a:lnTo>
                    <a:pt x="2645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9" name="object 109"/>
            <p:cNvSpPr/>
            <p:nvPr/>
          </p:nvSpPr>
          <p:spPr>
            <a:xfrm>
              <a:off x="6453555" y="2897174"/>
              <a:ext cx="46990" cy="46355"/>
            </a:xfrm>
            <a:custGeom>
              <a:avLst/>
              <a:gdLst/>
              <a:ahLst/>
              <a:cxnLst/>
              <a:rect l="l" t="t" r="r" b="b"/>
              <a:pathLst>
                <a:path w="46989" h="46355">
                  <a:moveTo>
                    <a:pt x="4902" y="18923"/>
                  </a:moveTo>
                  <a:lnTo>
                    <a:pt x="4076" y="17741"/>
                  </a:lnTo>
                  <a:lnTo>
                    <a:pt x="1612" y="17310"/>
                  </a:lnTo>
                  <a:lnTo>
                    <a:pt x="431" y="18135"/>
                  </a:lnTo>
                  <a:lnTo>
                    <a:pt x="215" y="19367"/>
                  </a:lnTo>
                  <a:lnTo>
                    <a:pt x="0" y="20599"/>
                  </a:lnTo>
                  <a:lnTo>
                    <a:pt x="825" y="21780"/>
                  </a:lnTo>
                  <a:lnTo>
                    <a:pt x="3289" y="22212"/>
                  </a:lnTo>
                  <a:lnTo>
                    <a:pt x="4470" y="21386"/>
                  </a:lnTo>
                  <a:lnTo>
                    <a:pt x="4902" y="18923"/>
                  </a:lnTo>
                  <a:close/>
                </a:path>
                <a:path w="46989" h="46355">
                  <a:moveTo>
                    <a:pt x="7556" y="33985"/>
                  </a:moveTo>
                  <a:lnTo>
                    <a:pt x="6299" y="31813"/>
                  </a:lnTo>
                  <a:lnTo>
                    <a:pt x="4914" y="31445"/>
                  </a:lnTo>
                  <a:lnTo>
                    <a:pt x="2743" y="32689"/>
                  </a:lnTo>
                  <a:lnTo>
                    <a:pt x="2374" y="34086"/>
                  </a:lnTo>
                  <a:lnTo>
                    <a:pt x="2997" y="35166"/>
                  </a:lnTo>
                  <a:lnTo>
                    <a:pt x="3619" y="36245"/>
                  </a:lnTo>
                  <a:lnTo>
                    <a:pt x="5016" y="36626"/>
                  </a:lnTo>
                  <a:lnTo>
                    <a:pt x="6096" y="35991"/>
                  </a:lnTo>
                  <a:lnTo>
                    <a:pt x="7188" y="35369"/>
                  </a:lnTo>
                  <a:lnTo>
                    <a:pt x="7556" y="33985"/>
                  </a:lnTo>
                  <a:close/>
                </a:path>
                <a:path w="46989" h="46355">
                  <a:moveTo>
                    <a:pt x="12230" y="6731"/>
                  </a:moveTo>
                  <a:lnTo>
                    <a:pt x="10617" y="4800"/>
                  </a:lnTo>
                  <a:lnTo>
                    <a:pt x="9194" y="4686"/>
                  </a:lnTo>
                  <a:lnTo>
                    <a:pt x="8229" y="5486"/>
                  </a:lnTo>
                  <a:lnTo>
                    <a:pt x="7264" y="6286"/>
                  </a:lnTo>
                  <a:lnTo>
                    <a:pt x="7150" y="7721"/>
                  </a:lnTo>
                  <a:lnTo>
                    <a:pt x="8750" y="9639"/>
                  </a:lnTo>
                  <a:lnTo>
                    <a:pt x="10185" y="9766"/>
                  </a:lnTo>
                  <a:lnTo>
                    <a:pt x="11150" y="8966"/>
                  </a:lnTo>
                  <a:lnTo>
                    <a:pt x="12103" y="8153"/>
                  </a:lnTo>
                  <a:lnTo>
                    <a:pt x="12230" y="6731"/>
                  </a:lnTo>
                  <a:close/>
                </a:path>
                <a:path w="46989" h="46355">
                  <a:moveTo>
                    <a:pt x="18618" y="42938"/>
                  </a:moveTo>
                  <a:lnTo>
                    <a:pt x="18008" y="41643"/>
                  </a:lnTo>
                  <a:lnTo>
                    <a:pt x="15659" y="40779"/>
                  </a:lnTo>
                  <a:lnTo>
                    <a:pt x="14351" y="41389"/>
                  </a:lnTo>
                  <a:lnTo>
                    <a:pt x="13487" y="43751"/>
                  </a:lnTo>
                  <a:lnTo>
                    <a:pt x="14097" y="45046"/>
                  </a:lnTo>
                  <a:lnTo>
                    <a:pt x="15278" y="45478"/>
                  </a:lnTo>
                  <a:lnTo>
                    <a:pt x="16459" y="45910"/>
                  </a:lnTo>
                  <a:lnTo>
                    <a:pt x="17754" y="45300"/>
                  </a:lnTo>
                  <a:lnTo>
                    <a:pt x="18618" y="42938"/>
                  </a:lnTo>
                  <a:close/>
                </a:path>
                <a:path w="46989" h="46355">
                  <a:moveTo>
                    <a:pt x="25577" y="1016"/>
                  </a:moveTo>
                  <a:lnTo>
                    <a:pt x="24561" y="0"/>
                  </a:lnTo>
                  <a:lnTo>
                    <a:pt x="23304" y="0"/>
                  </a:lnTo>
                  <a:lnTo>
                    <a:pt x="22047" y="0"/>
                  </a:lnTo>
                  <a:lnTo>
                    <a:pt x="21031" y="1016"/>
                  </a:lnTo>
                  <a:lnTo>
                    <a:pt x="21031" y="3517"/>
                  </a:lnTo>
                  <a:lnTo>
                    <a:pt x="22047" y="4533"/>
                  </a:lnTo>
                  <a:lnTo>
                    <a:pt x="24561" y="4533"/>
                  </a:lnTo>
                  <a:lnTo>
                    <a:pt x="25577" y="3517"/>
                  </a:lnTo>
                  <a:lnTo>
                    <a:pt x="25577" y="1016"/>
                  </a:lnTo>
                  <a:close/>
                </a:path>
                <a:path w="46989" h="46355">
                  <a:moveTo>
                    <a:pt x="33108" y="43751"/>
                  </a:moveTo>
                  <a:lnTo>
                    <a:pt x="32245" y="41389"/>
                  </a:lnTo>
                  <a:lnTo>
                    <a:pt x="30949" y="40779"/>
                  </a:lnTo>
                  <a:lnTo>
                    <a:pt x="28587" y="41643"/>
                  </a:lnTo>
                  <a:lnTo>
                    <a:pt x="27978" y="42951"/>
                  </a:lnTo>
                  <a:lnTo>
                    <a:pt x="28841" y="45300"/>
                  </a:lnTo>
                  <a:lnTo>
                    <a:pt x="30137" y="45910"/>
                  </a:lnTo>
                  <a:lnTo>
                    <a:pt x="31318" y="45478"/>
                  </a:lnTo>
                  <a:lnTo>
                    <a:pt x="32499" y="45046"/>
                  </a:lnTo>
                  <a:lnTo>
                    <a:pt x="33108" y="43751"/>
                  </a:lnTo>
                  <a:close/>
                </a:path>
                <a:path w="46989" h="46355">
                  <a:moveTo>
                    <a:pt x="37592" y="15544"/>
                  </a:moveTo>
                  <a:lnTo>
                    <a:pt x="31191" y="9144"/>
                  </a:lnTo>
                  <a:lnTo>
                    <a:pt x="15405" y="9144"/>
                  </a:lnTo>
                  <a:lnTo>
                    <a:pt x="9004" y="15544"/>
                  </a:lnTo>
                  <a:lnTo>
                    <a:pt x="9004" y="23444"/>
                  </a:lnTo>
                  <a:lnTo>
                    <a:pt x="9004" y="31343"/>
                  </a:lnTo>
                  <a:lnTo>
                    <a:pt x="15405" y="37744"/>
                  </a:lnTo>
                  <a:lnTo>
                    <a:pt x="31191" y="37744"/>
                  </a:lnTo>
                  <a:lnTo>
                    <a:pt x="37592" y="31343"/>
                  </a:lnTo>
                  <a:lnTo>
                    <a:pt x="37592" y="15544"/>
                  </a:lnTo>
                  <a:close/>
                </a:path>
                <a:path w="46989" h="46355">
                  <a:moveTo>
                    <a:pt x="39458" y="7721"/>
                  </a:moveTo>
                  <a:lnTo>
                    <a:pt x="39331" y="6286"/>
                  </a:lnTo>
                  <a:lnTo>
                    <a:pt x="38366" y="5486"/>
                  </a:lnTo>
                  <a:lnTo>
                    <a:pt x="37401" y="4686"/>
                  </a:lnTo>
                  <a:lnTo>
                    <a:pt x="35979" y="4800"/>
                  </a:lnTo>
                  <a:lnTo>
                    <a:pt x="34366" y="6731"/>
                  </a:lnTo>
                  <a:lnTo>
                    <a:pt x="34493" y="8153"/>
                  </a:lnTo>
                  <a:lnTo>
                    <a:pt x="35445" y="8966"/>
                  </a:lnTo>
                  <a:lnTo>
                    <a:pt x="36410" y="9766"/>
                  </a:lnTo>
                  <a:lnTo>
                    <a:pt x="37846" y="9639"/>
                  </a:lnTo>
                  <a:lnTo>
                    <a:pt x="39458" y="7721"/>
                  </a:lnTo>
                  <a:close/>
                </a:path>
                <a:path w="46989" h="46355">
                  <a:moveTo>
                    <a:pt x="44221" y="34086"/>
                  </a:moveTo>
                  <a:lnTo>
                    <a:pt x="43853" y="32689"/>
                  </a:lnTo>
                  <a:lnTo>
                    <a:pt x="41681" y="31445"/>
                  </a:lnTo>
                  <a:lnTo>
                    <a:pt x="40297" y="31813"/>
                  </a:lnTo>
                  <a:lnTo>
                    <a:pt x="39039" y="33985"/>
                  </a:lnTo>
                  <a:lnTo>
                    <a:pt x="39420" y="35369"/>
                  </a:lnTo>
                  <a:lnTo>
                    <a:pt x="40500" y="35991"/>
                  </a:lnTo>
                  <a:lnTo>
                    <a:pt x="41579" y="36626"/>
                  </a:lnTo>
                  <a:lnTo>
                    <a:pt x="42976" y="36258"/>
                  </a:lnTo>
                  <a:lnTo>
                    <a:pt x="43599" y="35166"/>
                  </a:lnTo>
                  <a:lnTo>
                    <a:pt x="44221" y="34086"/>
                  </a:lnTo>
                  <a:close/>
                </a:path>
                <a:path w="46989" h="46355">
                  <a:moveTo>
                    <a:pt x="46609" y="20599"/>
                  </a:moveTo>
                  <a:lnTo>
                    <a:pt x="46393" y="19367"/>
                  </a:lnTo>
                  <a:lnTo>
                    <a:pt x="46177" y="18135"/>
                  </a:lnTo>
                  <a:lnTo>
                    <a:pt x="44996" y="17310"/>
                  </a:lnTo>
                  <a:lnTo>
                    <a:pt x="42532" y="17741"/>
                  </a:lnTo>
                  <a:lnTo>
                    <a:pt x="41706" y="18923"/>
                  </a:lnTo>
                  <a:lnTo>
                    <a:pt x="42138" y="21386"/>
                  </a:lnTo>
                  <a:lnTo>
                    <a:pt x="43319" y="22212"/>
                  </a:lnTo>
                  <a:lnTo>
                    <a:pt x="45783" y="21780"/>
                  </a:lnTo>
                  <a:lnTo>
                    <a:pt x="46609" y="20599"/>
                  </a:lnTo>
                  <a:close/>
                </a:path>
              </a:pathLst>
            </a:custGeom>
            <a:solidFill>
              <a:srgbClr val="2C2F3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0" name="object 110"/>
            <p:cNvSpPr/>
            <p:nvPr/>
          </p:nvSpPr>
          <p:spPr>
            <a:xfrm>
              <a:off x="6581745" y="2721385"/>
              <a:ext cx="122555" cy="80010"/>
            </a:xfrm>
            <a:custGeom>
              <a:avLst/>
              <a:gdLst/>
              <a:ahLst/>
              <a:cxnLst/>
              <a:rect l="l" t="t" r="r" b="b"/>
              <a:pathLst>
                <a:path w="122554" h="80010">
                  <a:moveTo>
                    <a:pt x="107200" y="0"/>
                  </a:moveTo>
                  <a:lnTo>
                    <a:pt x="0" y="0"/>
                  </a:lnTo>
                  <a:lnTo>
                    <a:pt x="14732" y="79552"/>
                  </a:lnTo>
                  <a:lnTo>
                    <a:pt x="121932" y="79552"/>
                  </a:lnTo>
                  <a:lnTo>
                    <a:pt x="107200" y="0"/>
                  </a:lnTo>
                  <a:close/>
                </a:path>
              </a:pathLst>
            </a:custGeom>
            <a:solidFill>
              <a:srgbClr val="31666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1" name="object 111"/>
            <p:cNvSpPr/>
            <p:nvPr/>
          </p:nvSpPr>
          <p:spPr>
            <a:xfrm>
              <a:off x="6513271" y="2721736"/>
              <a:ext cx="179070" cy="79375"/>
            </a:xfrm>
            <a:custGeom>
              <a:avLst/>
              <a:gdLst/>
              <a:ahLst/>
              <a:cxnLst/>
              <a:rect l="l" t="t" r="r" b="b"/>
              <a:pathLst>
                <a:path w="179070" h="79375">
                  <a:moveTo>
                    <a:pt x="72072" y="76225"/>
                  </a:moveTo>
                  <a:lnTo>
                    <a:pt x="60439" y="13296"/>
                  </a:lnTo>
                  <a:lnTo>
                    <a:pt x="56705" y="0"/>
                  </a:lnTo>
                  <a:lnTo>
                    <a:pt x="698" y="0"/>
                  </a:lnTo>
                  <a:lnTo>
                    <a:pt x="0" y="685"/>
                  </a:lnTo>
                  <a:lnTo>
                    <a:pt x="0" y="78054"/>
                  </a:lnTo>
                  <a:lnTo>
                    <a:pt x="1155" y="79209"/>
                  </a:lnTo>
                  <a:lnTo>
                    <a:pt x="2578" y="79209"/>
                  </a:lnTo>
                  <a:lnTo>
                    <a:pt x="69583" y="79209"/>
                  </a:lnTo>
                  <a:lnTo>
                    <a:pt x="70535" y="78765"/>
                  </a:lnTo>
                  <a:lnTo>
                    <a:pt x="71805" y="77228"/>
                  </a:lnTo>
                  <a:lnTo>
                    <a:pt x="72072" y="76225"/>
                  </a:lnTo>
                  <a:close/>
                </a:path>
                <a:path w="179070" h="79375">
                  <a:moveTo>
                    <a:pt x="178511" y="76225"/>
                  </a:moveTo>
                  <a:lnTo>
                    <a:pt x="166878" y="13296"/>
                  </a:lnTo>
                  <a:lnTo>
                    <a:pt x="163144" y="0"/>
                  </a:lnTo>
                  <a:lnTo>
                    <a:pt x="107137" y="0"/>
                  </a:lnTo>
                  <a:lnTo>
                    <a:pt x="106451" y="685"/>
                  </a:lnTo>
                  <a:lnTo>
                    <a:pt x="106451" y="78054"/>
                  </a:lnTo>
                  <a:lnTo>
                    <a:pt x="107594" y="79209"/>
                  </a:lnTo>
                  <a:lnTo>
                    <a:pt x="109016" y="79209"/>
                  </a:lnTo>
                  <a:lnTo>
                    <a:pt x="176022" y="79209"/>
                  </a:lnTo>
                  <a:lnTo>
                    <a:pt x="176974" y="78765"/>
                  </a:lnTo>
                  <a:lnTo>
                    <a:pt x="178244" y="77228"/>
                  </a:lnTo>
                  <a:lnTo>
                    <a:pt x="178511" y="76225"/>
                  </a:lnTo>
                  <a:close/>
                </a:path>
              </a:pathLst>
            </a:custGeom>
            <a:solidFill>
              <a:srgbClr val="60969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2" name="object 112"/>
            <p:cNvSpPr/>
            <p:nvPr/>
          </p:nvSpPr>
          <p:spPr>
            <a:xfrm>
              <a:off x="6408572" y="2717368"/>
              <a:ext cx="201295" cy="199390"/>
            </a:xfrm>
            <a:custGeom>
              <a:avLst/>
              <a:gdLst/>
              <a:ahLst/>
              <a:cxnLst/>
              <a:rect l="l" t="t" r="r" b="b"/>
              <a:pathLst>
                <a:path w="201295" h="199389">
                  <a:moveTo>
                    <a:pt x="126492" y="93040"/>
                  </a:moveTo>
                  <a:lnTo>
                    <a:pt x="104711" y="93040"/>
                  </a:lnTo>
                  <a:lnTo>
                    <a:pt x="104711" y="96431"/>
                  </a:lnTo>
                  <a:lnTo>
                    <a:pt x="107454" y="99187"/>
                  </a:lnTo>
                  <a:lnTo>
                    <a:pt x="123736" y="99187"/>
                  </a:lnTo>
                  <a:lnTo>
                    <a:pt x="126492" y="96431"/>
                  </a:lnTo>
                  <a:lnTo>
                    <a:pt x="126492" y="93040"/>
                  </a:lnTo>
                  <a:close/>
                </a:path>
                <a:path w="201295" h="199389">
                  <a:moveTo>
                    <a:pt x="200812" y="165912"/>
                  </a:moveTo>
                  <a:lnTo>
                    <a:pt x="199059" y="164160"/>
                  </a:lnTo>
                  <a:lnTo>
                    <a:pt x="196900" y="164160"/>
                  </a:lnTo>
                  <a:lnTo>
                    <a:pt x="181584" y="164160"/>
                  </a:lnTo>
                  <a:lnTo>
                    <a:pt x="181698" y="83286"/>
                  </a:lnTo>
                  <a:lnTo>
                    <a:pt x="180555" y="77114"/>
                  </a:lnTo>
                  <a:lnTo>
                    <a:pt x="180555" y="83286"/>
                  </a:lnTo>
                  <a:lnTo>
                    <a:pt x="180555" y="164160"/>
                  </a:lnTo>
                  <a:lnTo>
                    <a:pt x="123075" y="164160"/>
                  </a:lnTo>
                  <a:lnTo>
                    <a:pt x="114414" y="154597"/>
                  </a:lnTo>
                  <a:lnTo>
                    <a:pt x="103416" y="146253"/>
                  </a:lnTo>
                  <a:lnTo>
                    <a:pt x="101485" y="145351"/>
                  </a:lnTo>
                  <a:lnTo>
                    <a:pt x="101485" y="3124"/>
                  </a:lnTo>
                  <a:lnTo>
                    <a:pt x="102108" y="2387"/>
                  </a:lnTo>
                  <a:lnTo>
                    <a:pt x="103352" y="1143"/>
                  </a:lnTo>
                  <a:lnTo>
                    <a:pt x="147980" y="1143"/>
                  </a:lnTo>
                  <a:lnTo>
                    <a:pt x="180555" y="83286"/>
                  </a:lnTo>
                  <a:lnTo>
                    <a:pt x="180555" y="77114"/>
                  </a:lnTo>
                  <a:lnTo>
                    <a:pt x="170027" y="20193"/>
                  </a:lnTo>
                  <a:lnTo>
                    <a:pt x="147980" y="0"/>
                  </a:lnTo>
                  <a:lnTo>
                    <a:pt x="102730" y="0"/>
                  </a:lnTo>
                  <a:lnTo>
                    <a:pt x="100355" y="2387"/>
                  </a:lnTo>
                  <a:lnTo>
                    <a:pt x="100355" y="144818"/>
                  </a:lnTo>
                  <a:lnTo>
                    <a:pt x="90919" y="140360"/>
                  </a:lnTo>
                  <a:lnTo>
                    <a:pt x="77787" y="138112"/>
                  </a:lnTo>
                  <a:lnTo>
                    <a:pt x="0" y="138112"/>
                  </a:lnTo>
                  <a:lnTo>
                    <a:pt x="0" y="199237"/>
                  </a:lnTo>
                  <a:lnTo>
                    <a:pt x="8559" y="199237"/>
                  </a:lnTo>
                  <a:lnTo>
                    <a:pt x="14389" y="177444"/>
                  </a:lnTo>
                  <a:lnTo>
                    <a:pt x="27508" y="159689"/>
                  </a:lnTo>
                  <a:lnTo>
                    <a:pt x="46075" y="147751"/>
                  </a:lnTo>
                  <a:lnTo>
                    <a:pt x="68275" y="143370"/>
                  </a:lnTo>
                  <a:lnTo>
                    <a:pt x="86880" y="146418"/>
                  </a:lnTo>
                  <a:lnTo>
                    <a:pt x="124828" y="183921"/>
                  </a:lnTo>
                  <a:lnTo>
                    <a:pt x="128003" y="199237"/>
                  </a:lnTo>
                  <a:lnTo>
                    <a:pt x="195033" y="199237"/>
                  </a:lnTo>
                  <a:lnTo>
                    <a:pt x="200812" y="193446"/>
                  </a:lnTo>
                  <a:lnTo>
                    <a:pt x="200812" y="165912"/>
                  </a:lnTo>
                  <a:close/>
                </a:path>
              </a:pathLst>
            </a:custGeom>
            <a:solidFill>
              <a:srgbClr val="2C2F3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3" name="object 113"/>
            <p:cNvSpPr/>
            <p:nvPr/>
          </p:nvSpPr>
          <p:spPr>
            <a:xfrm>
              <a:off x="6619709" y="2831757"/>
              <a:ext cx="60960" cy="50165"/>
            </a:xfrm>
            <a:custGeom>
              <a:avLst/>
              <a:gdLst/>
              <a:ahLst/>
              <a:cxnLst/>
              <a:rect l="l" t="t" r="r" b="b"/>
              <a:pathLst>
                <a:path w="60959" h="50164">
                  <a:moveTo>
                    <a:pt x="60718" y="0"/>
                  </a:moveTo>
                  <a:lnTo>
                    <a:pt x="0" y="0"/>
                  </a:lnTo>
                  <a:lnTo>
                    <a:pt x="0" y="49771"/>
                  </a:lnTo>
                  <a:lnTo>
                    <a:pt x="60718" y="49771"/>
                  </a:lnTo>
                  <a:lnTo>
                    <a:pt x="6071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4" name="object 114"/>
            <p:cNvSpPr/>
            <p:nvPr/>
          </p:nvSpPr>
          <p:spPr>
            <a:xfrm>
              <a:off x="6622287" y="2839796"/>
              <a:ext cx="55880" cy="41910"/>
            </a:xfrm>
            <a:custGeom>
              <a:avLst/>
              <a:gdLst/>
              <a:ahLst/>
              <a:cxnLst/>
              <a:rect l="l" t="t" r="r" b="b"/>
              <a:pathLst>
                <a:path w="55879" h="41910">
                  <a:moveTo>
                    <a:pt x="55575" y="0"/>
                  </a:moveTo>
                  <a:lnTo>
                    <a:pt x="0" y="0"/>
                  </a:lnTo>
                  <a:lnTo>
                    <a:pt x="0" y="41732"/>
                  </a:lnTo>
                  <a:lnTo>
                    <a:pt x="55575" y="41732"/>
                  </a:lnTo>
                  <a:lnTo>
                    <a:pt x="55575" y="0"/>
                  </a:lnTo>
                  <a:close/>
                </a:path>
              </a:pathLst>
            </a:custGeom>
            <a:solidFill>
              <a:srgbClr val="2C2F3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5" name="object 115"/>
            <p:cNvSpPr/>
            <p:nvPr/>
          </p:nvSpPr>
          <p:spPr>
            <a:xfrm>
              <a:off x="6615328" y="2886506"/>
              <a:ext cx="19685" cy="12700"/>
            </a:xfrm>
            <a:custGeom>
              <a:avLst/>
              <a:gdLst/>
              <a:ahLst/>
              <a:cxnLst/>
              <a:rect l="l" t="t" r="r" b="b"/>
              <a:pathLst>
                <a:path w="19684" h="12700">
                  <a:moveTo>
                    <a:pt x="19672" y="0"/>
                  </a:moveTo>
                  <a:lnTo>
                    <a:pt x="0" y="0"/>
                  </a:lnTo>
                  <a:lnTo>
                    <a:pt x="0" y="12560"/>
                  </a:lnTo>
                  <a:lnTo>
                    <a:pt x="19672" y="12560"/>
                  </a:lnTo>
                  <a:lnTo>
                    <a:pt x="196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6" name="object 116"/>
            <p:cNvSpPr/>
            <p:nvPr/>
          </p:nvSpPr>
          <p:spPr>
            <a:xfrm>
              <a:off x="6609397" y="2886506"/>
              <a:ext cx="5080" cy="12700"/>
            </a:xfrm>
            <a:custGeom>
              <a:avLst/>
              <a:gdLst/>
              <a:ahLst/>
              <a:cxnLst/>
              <a:rect l="l" t="t" r="r" b="b"/>
              <a:pathLst>
                <a:path w="5079" h="12700">
                  <a:moveTo>
                    <a:pt x="4559" y="0"/>
                  </a:moveTo>
                  <a:lnTo>
                    <a:pt x="0" y="0"/>
                  </a:lnTo>
                  <a:lnTo>
                    <a:pt x="0" y="12560"/>
                  </a:lnTo>
                  <a:lnTo>
                    <a:pt x="4559" y="12560"/>
                  </a:lnTo>
                  <a:lnTo>
                    <a:pt x="4559" y="0"/>
                  </a:lnTo>
                  <a:close/>
                </a:path>
              </a:pathLst>
            </a:custGeom>
            <a:solidFill>
              <a:srgbClr val="CD3E3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7" name="object 117"/>
            <p:cNvSpPr/>
            <p:nvPr/>
          </p:nvSpPr>
          <p:spPr>
            <a:xfrm>
              <a:off x="6690867" y="2886506"/>
              <a:ext cx="19685" cy="12700"/>
            </a:xfrm>
            <a:custGeom>
              <a:avLst/>
              <a:gdLst/>
              <a:ahLst/>
              <a:cxnLst/>
              <a:rect l="l" t="t" r="r" b="b"/>
              <a:pathLst>
                <a:path w="19684" h="12700">
                  <a:moveTo>
                    <a:pt x="19672" y="0"/>
                  </a:moveTo>
                  <a:lnTo>
                    <a:pt x="0" y="0"/>
                  </a:lnTo>
                  <a:lnTo>
                    <a:pt x="0" y="12560"/>
                  </a:lnTo>
                  <a:lnTo>
                    <a:pt x="19672" y="12560"/>
                  </a:lnTo>
                  <a:lnTo>
                    <a:pt x="196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8" name="object 118"/>
            <p:cNvSpPr/>
            <p:nvPr/>
          </p:nvSpPr>
          <p:spPr>
            <a:xfrm>
              <a:off x="6711911" y="2886506"/>
              <a:ext cx="5080" cy="12700"/>
            </a:xfrm>
            <a:custGeom>
              <a:avLst/>
              <a:gdLst/>
              <a:ahLst/>
              <a:cxnLst/>
              <a:rect l="l" t="t" r="r" b="b"/>
              <a:pathLst>
                <a:path w="5079" h="12700">
                  <a:moveTo>
                    <a:pt x="4559" y="0"/>
                  </a:moveTo>
                  <a:lnTo>
                    <a:pt x="0" y="0"/>
                  </a:lnTo>
                  <a:lnTo>
                    <a:pt x="0" y="12560"/>
                  </a:lnTo>
                  <a:lnTo>
                    <a:pt x="4559" y="12560"/>
                  </a:lnTo>
                  <a:lnTo>
                    <a:pt x="4559" y="0"/>
                  </a:lnTo>
                  <a:close/>
                </a:path>
              </a:pathLst>
            </a:custGeom>
            <a:solidFill>
              <a:srgbClr val="CD3E3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9" name="object 119"/>
            <p:cNvSpPr/>
            <p:nvPr/>
          </p:nvSpPr>
          <p:spPr>
            <a:xfrm>
              <a:off x="6602145" y="2886506"/>
              <a:ext cx="7620" cy="12700"/>
            </a:xfrm>
            <a:custGeom>
              <a:avLst/>
              <a:gdLst/>
              <a:ahLst/>
              <a:cxnLst/>
              <a:rect l="l" t="t" r="r" b="b"/>
              <a:pathLst>
                <a:path w="7620" h="12700">
                  <a:moveTo>
                    <a:pt x="7251" y="0"/>
                  </a:moveTo>
                  <a:lnTo>
                    <a:pt x="0" y="0"/>
                  </a:lnTo>
                  <a:lnTo>
                    <a:pt x="0" y="12560"/>
                  </a:lnTo>
                  <a:lnTo>
                    <a:pt x="7251" y="12560"/>
                  </a:lnTo>
                  <a:lnTo>
                    <a:pt x="7251" y="0"/>
                  </a:lnTo>
                  <a:close/>
                </a:path>
              </a:pathLst>
            </a:custGeom>
            <a:solidFill>
              <a:srgbClr val="F8974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0" name="object 120"/>
            <p:cNvSpPr/>
            <p:nvPr/>
          </p:nvSpPr>
          <p:spPr>
            <a:xfrm>
              <a:off x="6128423" y="2705201"/>
              <a:ext cx="280670" cy="211454"/>
            </a:xfrm>
            <a:custGeom>
              <a:avLst/>
              <a:gdLst/>
              <a:ahLst/>
              <a:cxnLst/>
              <a:rect l="l" t="t" r="r" b="b"/>
              <a:pathLst>
                <a:path w="280670" h="211455">
                  <a:moveTo>
                    <a:pt x="104076" y="98577"/>
                  </a:moveTo>
                  <a:lnTo>
                    <a:pt x="62509" y="0"/>
                  </a:lnTo>
                  <a:lnTo>
                    <a:pt x="0" y="0"/>
                  </a:lnTo>
                  <a:lnTo>
                    <a:pt x="0" y="124625"/>
                  </a:lnTo>
                  <a:lnTo>
                    <a:pt x="104076" y="124625"/>
                  </a:lnTo>
                  <a:lnTo>
                    <a:pt x="104076" y="98577"/>
                  </a:lnTo>
                  <a:close/>
                </a:path>
                <a:path w="280670" h="211455">
                  <a:moveTo>
                    <a:pt x="280162" y="150291"/>
                  </a:moveTo>
                  <a:lnTo>
                    <a:pt x="157505" y="150291"/>
                  </a:lnTo>
                  <a:lnTo>
                    <a:pt x="157505" y="211404"/>
                  </a:lnTo>
                  <a:lnTo>
                    <a:pt x="280162" y="211404"/>
                  </a:lnTo>
                  <a:lnTo>
                    <a:pt x="280162" y="150291"/>
                  </a:lnTo>
                  <a:close/>
                </a:path>
              </a:pathLst>
            </a:custGeom>
            <a:solidFill>
              <a:srgbClr val="CD3E3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1" name="object 121"/>
            <p:cNvSpPr/>
            <p:nvPr/>
          </p:nvSpPr>
          <p:spPr>
            <a:xfrm>
              <a:off x="6190932" y="2705201"/>
              <a:ext cx="101600" cy="125095"/>
            </a:xfrm>
            <a:custGeom>
              <a:avLst/>
              <a:gdLst/>
              <a:ahLst/>
              <a:cxnLst/>
              <a:rect l="l" t="t" r="r" b="b"/>
              <a:pathLst>
                <a:path w="101600" h="125094">
                  <a:moveTo>
                    <a:pt x="101117" y="98564"/>
                  </a:moveTo>
                  <a:lnTo>
                    <a:pt x="59550" y="0"/>
                  </a:lnTo>
                  <a:lnTo>
                    <a:pt x="0" y="0"/>
                  </a:lnTo>
                  <a:lnTo>
                    <a:pt x="41554" y="98577"/>
                  </a:lnTo>
                  <a:lnTo>
                    <a:pt x="41567" y="124612"/>
                  </a:lnTo>
                  <a:lnTo>
                    <a:pt x="101117" y="124612"/>
                  </a:lnTo>
                  <a:lnTo>
                    <a:pt x="101117" y="98564"/>
                  </a:lnTo>
                  <a:close/>
                </a:path>
              </a:pathLst>
            </a:custGeom>
            <a:solidFill>
              <a:srgbClr val="95363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2" name="object 122"/>
            <p:cNvSpPr/>
            <p:nvPr/>
          </p:nvSpPr>
          <p:spPr>
            <a:xfrm>
              <a:off x="6092609" y="2829814"/>
              <a:ext cx="365760" cy="26034"/>
            </a:xfrm>
            <a:custGeom>
              <a:avLst/>
              <a:gdLst/>
              <a:ahLst/>
              <a:cxnLst/>
              <a:rect l="l" t="t" r="r" b="b"/>
              <a:pathLst>
                <a:path w="365760" h="26035">
                  <a:moveTo>
                    <a:pt x="365671" y="0"/>
                  </a:moveTo>
                  <a:lnTo>
                    <a:pt x="0" y="0"/>
                  </a:lnTo>
                  <a:lnTo>
                    <a:pt x="0" y="25666"/>
                  </a:lnTo>
                  <a:lnTo>
                    <a:pt x="365671" y="25666"/>
                  </a:lnTo>
                  <a:lnTo>
                    <a:pt x="365671" y="0"/>
                  </a:lnTo>
                  <a:close/>
                </a:path>
              </a:pathLst>
            </a:custGeom>
            <a:solidFill>
              <a:srgbClr val="2C2F3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3" name="object 123"/>
            <p:cNvSpPr/>
            <p:nvPr/>
          </p:nvSpPr>
          <p:spPr>
            <a:xfrm>
              <a:off x="6092609" y="2665374"/>
              <a:ext cx="625475" cy="251460"/>
            </a:xfrm>
            <a:custGeom>
              <a:avLst/>
              <a:gdLst/>
              <a:ahLst/>
              <a:cxnLst/>
              <a:rect l="l" t="t" r="r" b="b"/>
              <a:pathLst>
                <a:path w="625475" h="251460">
                  <a:moveTo>
                    <a:pt x="193421" y="190119"/>
                  </a:moveTo>
                  <a:lnTo>
                    <a:pt x="0" y="190119"/>
                  </a:lnTo>
                  <a:lnTo>
                    <a:pt x="0" y="251231"/>
                  </a:lnTo>
                  <a:lnTo>
                    <a:pt x="66179" y="251231"/>
                  </a:lnTo>
                  <a:lnTo>
                    <a:pt x="72009" y="229438"/>
                  </a:lnTo>
                  <a:lnTo>
                    <a:pt x="85115" y="211683"/>
                  </a:lnTo>
                  <a:lnTo>
                    <a:pt x="103682" y="199732"/>
                  </a:lnTo>
                  <a:lnTo>
                    <a:pt x="125895" y="195364"/>
                  </a:lnTo>
                  <a:lnTo>
                    <a:pt x="144500" y="198399"/>
                  </a:lnTo>
                  <a:lnTo>
                    <a:pt x="182448" y="235927"/>
                  </a:lnTo>
                  <a:lnTo>
                    <a:pt x="185623" y="251231"/>
                  </a:lnTo>
                  <a:lnTo>
                    <a:pt x="193421" y="251231"/>
                  </a:lnTo>
                  <a:lnTo>
                    <a:pt x="193421" y="190119"/>
                  </a:lnTo>
                  <a:close/>
                </a:path>
                <a:path w="625475" h="251460">
                  <a:moveTo>
                    <a:pt x="625081" y="0"/>
                  </a:moveTo>
                  <a:lnTo>
                    <a:pt x="35814" y="0"/>
                  </a:lnTo>
                  <a:lnTo>
                    <a:pt x="35814" y="36029"/>
                  </a:lnTo>
                  <a:lnTo>
                    <a:pt x="625081" y="36029"/>
                  </a:lnTo>
                  <a:lnTo>
                    <a:pt x="625081" y="0"/>
                  </a:lnTo>
                  <a:close/>
                </a:path>
              </a:pathLst>
            </a:custGeom>
            <a:solidFill>
              <a:srgbClr val="CD3E3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4" name="object 124"/>
            <p:cNvSpPr/>
            <p:nvPr/>
          </p:nvSpPr>
          <p:spPr>
            <a:xfrm>
              <a:off x="6717690" y="2665374"/>
              <a:ext cx="45720" cy="36195"/>
            </a:xfrm>
            <a:custGeom>
              <a:avLst/>
              <a:gdLst/>
              <a:ahLst/>
              <a:cxnLst/>
              <a:rect l="l" t="t" r="r" b="b"/>
              <a:pathLst>
                <a:path w="45720" h="36194">
                  <a:moveTo>
                    <a:pt x="45237" y="0"/>
                  </a:moveTo>
                  <a:lnTo>
                    <a:pt x="0" y="0"/>
                  </a:lnTo>
                  <a:lnTo>
                    <a:pt x="0" y="36029"/>
                  </a:lnTo>
                  <a:lnTo>
                    <a:pt x="45237" y="36029"/>
                  </a:lnTo>
                  <a:lnTo>
                    <a:pt x="45237" y="0"/>
                  </a:lnTo>
                  <a:close/>
                </a:path>
              </a:pathLst>
            </a:custGeom>
            <a:solidFill>
              <a:srgbClr val="95363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5" name="object 125"/>
            <p:cNvSpPr/>
            <p:nvPr/>
          </p:nvSpPr>
          <p:spPr>
            <a:xfrm>
              <a:off x="6092614" y="2618925"/>
              <a:ext cx="625475" cy="36195"/>
            </a:xfrm>
            <a:custGeom>
              <a:avLst/>
              <a:gdLst/>
              <a:ahLst/>
              <a:cxnLst/>
              <a:rect l="l" t="t" r="r" b="b"/>
              <a:pathLst>
                <a:path w="625475" h="36194">
                  <a:moveTo>
                    <a:pt x="625081" y="0"/>
                  </a:moveTo>
                  <a:lnTo>
                    <a:pt x="0" y="18008"/>
                  </a:lnTo>
                  <a:lnTo>
                    <a:pt x="0" y="36029"/>
                  </a:lnTo>
                  <a:lnTo>
                    <a:pt x="625081" y="36029"/>
                  </a:lnTo>
                  <a:lnTo>
                    <a:pt x="625081" y="0"/>
                  </a:lnTo>
                  <a:close/>
                </a:path>
              </a:pathLst>
            </a:custGeom>
            <a:solidFill>
              <a:srgbClr val="CD3E3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6" name="object 126"/>
            <p:cNvSpPr/>
            <p:nvPr/>
          </p:nvSpPr>
          <p:spPr>
            <a:xfrm>
              <a:off x="6070955" y="2767495"/>
              <a:ext cx="50800" cy="36830"/>
            </a:xfrm>
            <a:custGeom>
              <a:avLst/>
              <a:gdLst/>
              <a:ahLst/>
              <a:cxnLst/>
              <a:rect l="l" t="t" r="r" b="b"/>
              <a:pathLst>
                <a:path w="50800" h="36830">
                  <a:moveTo>
                    <a:pt x="50406" y="0"/>
                  </a:moveTo>
                  <a:lnTo>
                    <a:pt x="0" y="0"/>
                  </a:lnTo>
                  <a:lnTo>
                    <a:pt x="0" y="36271"/>
                  </a:lnTo>
                  <a:lnTo>
                    <a:pt x="50406" y="36271"/>
                  </a:lnTo>
                  <a:lnTo>
                    <a:pt x="50406" y="0"/>
                  </a:lnTo>
                  <a:close/>
                </a:path>
              </a:pathLst>
            </a:custGeom>
            <a:solidFill>
              <a:srgbClr val="C96A3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7" name="object 127"/>
            <p:cNvSpPr/>
            <p:nvPr/>
          </p:nvSpPr>
          <p:spPr>
            <a:xfrm>
              <a:off x="6717690" y="2618930"/>
              <a:ext cx="45720" cy="36195"/>
            </a:xfrm>
            <a:custGeom>
              <a:avLst/>
              <a:gdLst/>
              <a:ahLst/>
              <a:cxnLst/>
              <a:rect l="l" t="t" r="r" b="b"/>
              <a:pathLst>
                <a:path w="45720" h="36194">
                  <a:moveTo>
                    <a:pt x="45237" y="0"/>
                  </a:moveTo>
                  <a:lnTo>
                    <a:pt x="0" y="0"/>
                  </a:lnTo>
                  <a:lnTo>
                    <a:pt x="0" y="36029"/>
                  </a:lnTo>
                  <a:lnTo>
                    <a:pt x="45237" y="36029"/>
                  </a:lnTo>
                  <a:lnTo>
                    <a:pt x="45237" y="0"/>
                  </a:lnTo>
                  <a:close/>
                </a:path>
              </a:pathLst>
            </a:custGeom>
            <a:solidFill>
              <a:srgbClr val="95363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8" name="object 128"/>
            <p:cNvSpPr/>
            <p:nvPr/>
          </p:nvSpPr>
          <p:spPr>
            <a:xfrm>
              <a:off x="6717690" y="2654947"/>
              <a:ext cx="45720" cy="10795"/>
            </a:xfrm>
            <a:custGeom>
              <a:avLst/>
              <a:gdLst/>
              <a:ahLst/>
              <a:cxnLst/>
              <a:rect l="l" t="t" r="r" b="b"/>
              <a:pathLst>
                <a:path w="45720" h="10794">
                  <a:moveTo>
                    <a:pt x="45237" y="0"/>
                  </a:moveTo>
                  <a:lnTo>
                    <a:pt x="0" y="0"/>
                  </a:lnTo>
                  <a:lnTo>
                    <a:pt x="0" y="10426"/>
                  </a:lnTo>
                  <a:lnTo>
                    <a:pt x="45237" y="10426"/>
                  </a:lnTo>
                  <a:lnTo>
                    <a:pt x="45237" y="0"/>
                  </a:lnTo>
                  <a:close/>
                </a:path>
              </a:pathLst>
            </a:custGeom>
            <a:solidFill>
              <a:srgbClr val="2C2F3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9" name="object 129"/>
            <p:cNvSpPr/>
            <p:nvPr/>
          </p:nvSpPr>
          <p:spPr>
            <a:xfrm>
              <a:off x="6670243" y="2654947"/>
              <a:ext cx="47625" cy="10795"/>
            </a:xfrm>
            <a:custGeom>
              <a:avLst/>
              <a:gdLst/>
              <a:ahLst/>
              <a:cxnLst/>
              <a:rect l="l" t="t" r="r" b="b"/>
              <a:pathLst>
                <a:path w="47625" h="10794">
                  <a:moveTo>
                    <a:pt x="47447" y="0"/>
                  </a:moveTo>
                  <a:lnTo>
                    <a:pt x="0" y="0"/>
                  </a:lnTo>
                  <a:lnTo>
                    <a:pt x="0" y="10426"/>
                  </a:lnTo>
                  <a:lnTo>
                    <a:pt x="47447" y="10426"/>
                  </a:lnTo>
                  <a:lnTo>
                    <a:pt x="47447" y="0"/>
                  </a:lnTo>
                  <a:close/>
                </a:path>
              </a:pathLst>
            </a:custGeom>
            <a:solidFill>
              <a:srgbClr val="5E616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0" name="object 130"/>
            <p:cNvSpPr/>
            <p:nvPr/>
          </p:nvSpPr>
          <p:spPr>
            <a:xfrm>
              <a:off x="6190945" y="2701404"/>
              <a:ext cx="59690" cy="3810"/>
            </a:xfrm>
            <a:custGeom>
              <a:avLst/>
              <a:gdLst/>
              <a:ahLst/>
              <a:cxnLst/>
              <a:rect l="l" t="t" r="r" b="b"/>
              <a:pathLst>
                <a:path w="59689" h="3810">
                  <a:moveTo>
                    <a:pt x="59550" y="0"/>
                  </a:moveTo>
                  <a:lnTo>
                    <a:pt x="0" y="0"/>
                  </a:lnTo>
                  <a:lnTo>
                    <a:pt x="0" y="3797"/>
                  </a:lnTo>
                  <a:lnTo>
                    <a:pt x="59550" y="3797"/>
                  </a:lnTo>
                  <a:lnTo>
                    <a:pt x="59550" y="0"/>
                  </a:lnTo>
                  <a:close/>
                </a:path>
              </a:pathLst>
            </a:custGeom>
            <a:solidFill>
              <a:srgbClr val="2C2F3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1" name="object 131"/>
            <p:cNvSpPr/>
            <p:nvPr/>
          </p:nvSpPr>
          <p:spPr>
            <a:xfrm>
              <a:off x="5990857" y="2636938"/>
              <a:ext cx="200660" cy="68580"/>
            </a:xfrm>
            <a:custGeom>
              <a:avLst/>
              <a:gdLst/>
              <a:ahLst/>
              <a:cxnLst/>
              <a:rect l="l" t="t" r="r" b="b"/>
              <a:pathLst>
                <a:path w="200660" h="68580">
                  <a:moveTo>
                    <a:pt x="80111" y="0"/>
                  </a:moveTo>
                  <a:lnTo>
                    <a:pt x="0" y="0"/>
                  </a:lnTo>
                  <a:lnTo>
                    <a:pt x="0" y="18008"/>
                  </a:lnTo>
                  <a:lnTo>
                    <a:pt x="80111" y="18008"/>
                  </a:lnTo>
                  <a:lnTo>
                    <a:pt x="80111" y="0"/>
                  </a:lnTo>
                  <a:close/>
                </a:path>
                <a:path w="200660" h="68580">
                  <a:moveTo>
                    <a:pt x="200088" y="64465"/>
                  </a:moveTo>
                  <a:lnTo>
                    <a:pt x="137579" y="64465"/>
                  </a:lnTo>
                  <a:lnTo>
                    <a:pt x="137579" y="68262"/>
                  </a:lnTo>
                  <a:lnTo>
                    <a:pt x="200088" y="68262"/>
                  </a:lnTo>
                  <a:lnTo>
                    <a:pt x="200088" y="64465"/>
                  </a:lnTo>
                  <a:close/>
                </a:path>
              </a:pathLst>
            </a:custGeom>
            <a:solidFill>
              <a:srgbClr val="5E616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2" name="object 132"/>
            <p:cNvSpPr/>
            <p:nvPr/>
          </p:nvSpPr>
          <p:spPr>
            <a:xfrm>
              <a:off x="5990856" y="2767495"/>
              <a:ext cx="80645" cy="36830"/>
            </a:xfrm>
            <a:custGeom>
              <a:avLst/>
              <a:gdLst/>
              <a:ahLst/>
              <a:cxnLst/>
              <a:rect l="l" t="t" r="r" b="b"/>
              <a:pathLst>
                <a:path w="80645" h="36830">
                  <a:moveTo>
                    <a:pt x="80111" y="0"/>
                  </a:moveTo>
                  <a:lnTo>
                    <a:pt x="0" y="0"/>
                  </a:lnTo>
                  <a:lnTo>
                    <a:pt x="0" y="36271"/>
                  </a:lnTo>
                  <a:lnTo>
                    <a:pt x="80111" y="36271"/>
                  </a:lnTo>
                  <a:lnTo>
                    <a:pt x="80111" y="0"/>
                  </a:lnTo>
                  <a:close/>
                </a:path>
              </a:pathLst>
            </a:custGeom>
            <a:solidFill>
              <a:srgbClr val="F8974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3" name="object 133"/>
            <p:cNvSpPr/>
            <p:nvPr/>
          </p:nvSpPr>
          <p:spPr>
            <a:xfrm>
              <a:off x="5990844" y="2636938"/>
              <a:ext cx="130810" cy="167005"/>
            </a:xfrm>
            <a:custGeom>
              <a:avLst/>
              <a:gdLst/>
              <a:ahLst/>
              <a:cxnLst/>
              <a:rect l="l" t="t" r="r" b="b"/>
              <a:pathLst>
                <a:path w="130810" h="167005">
                  <a:moveTo>
                    <a:pt x="23114" y="130568"/>
                  </a:moveTo>
                  <a:lnTo>
                    <a:pt x="12446" y="130568"/>
                  </a:lnTo>
                  <a:lnTo>
                    <a:pt x="0" y="162306"/>
                  </a:lnTo>
                  <a:lnTo>
                    <a:pt x="0" y="166839"/>
                  </a:lnTo>
                  <a:lnTo>
                    <a:pt x="8890" y="166839"/>
                  </a:lnTo>
                  <a:lnTo>
                    <a:pt x="23114" y="130568"/>
                  </a:lnTo>
                  <a:close/>
                </a:path>
                <a:path w="130810" h="167005">
                  <a:moveTo>
                    <a:pt x="46228" y="130568"/>
                  </a:moveTo>
                  <a:lnTo>
                    <a:pt x="35560" y="130568"/>
                  </a:lnTo>
                  <a:lnTo>
                    <a:pt x="21336" y="166839"/>
                  </a:lnTo>
                  <a:lnTo>
                    <a:pt x="32004" y="166839"/>
                  </a:lnTo>
                  <a:lnTo>
                    <a:pt x="46228" y="130568"/>
                  </a:lnTo>
                  <a:close/>
                </a:path>
                <a:path w="130810" h="167005">
                  <a:moveTo>
                    <a:pt x="69329" y="130568"/>
                  </a:moveTo>
                  <a:lnTo>
                    <a:pt x="58661" y="130568"/>
                  </a:lnTo>
                  <a:lnTo>
                    <a:pt x="44437" y="166839"/>
                  </a:lnTo>
                  <a:lnTo>
                    <a:pt x="55105" y="166839"/>
                  </a:lnTo>
                  <a:lnTo>
                    <a:pt x="69329" y="130568"/>
                  </a:lnTo>
                  <a:close/>
                </a:path>
                <a:path w="130810" h="167005">
                  <a:moveTo>
                    <a:pt x="96862" y="166839"/>
                  </a:moveTo>
                  <a:lnTo>
                    <a:pt x="82638" y="130568"/>
                  </a:lnTo>
                  <a:lnTo>
                    <a:pt x="80111" y="130568"/>
                  </a:lnTo>
                  <a:lnTo>
                    <a:pt x="80111" y="134810"/>
                  </a:lnTo>
                  <a:lnTo>
                    <a:pt x="67551" y="166839"/>
                  </a:lnTo>
                  <a:lnTo>
                    <a:pt x="78219" y="166839"/>
                  </a:lnTo>
                  <a:lnTo>
                    <a:pt x="80111" y="162013"/>
                  </a:lnTo>
                  <a:lnTo>
                    <a:pt x="80111" y="151320"/>
                  </a:lnTo>
                  <a:lnTo>
                    <a:pt x="86194" y="166839"/>
                  </a:lnTo>
                  <a:lnTo>
                    <a:pt x="96862" y="166839"/>
                  </a:lnTo>
                  <a:close/>
                </a:path>
                <a:path w="130810" h="167005">
                  <a:moveTo>
                    <a:pt x="101765" y="0"/>
                  </a:moveTo>
                  <a:lnTo>
                    <a:pt x="80124" y="0"/>
                  </a:lnTo>
                  <a:lnTo>
                    <a:pt x="80124" y="18008"/>
                  </a:lnTo>
                  <a:lnTo>
                    <a:pt x="101765" y="18008"/>
                  </a:lnTo>
                  <a:lnTo>
                    <a:pt x="101765" y="0"/>
                  </a:lnTo>
                  <a:close/>
                </a:path>
                <a:path w="130810" h="167005">
                  <a:moveTo>
                    <a:pt x="119976" y="166839"/>
                  </a:moveTo>
                  <a:lnTo>
                    <a:pt x="105752" y="130568"/>
                  </a:lnTo>
                  <a:lnTo>
                    <a:pt x="95084" y="130568"/>
                  </a:lnTo>
                  <a:lnTo>
                    <a:pt x="109308" y="166839"/>
                  </a:lnTo>
                  <a:lnTo>
                    <a:pt x="119976" y="166839"/>
                  </a:lnTo>
                  <a:close/>
                </a:path>
                <a:path w="130810" h="167005">
                  <a:moveTo>
                    <a:pt x="130517" y="134797"/>
                  </a:moveTo>
                  <a:lnTo>
                    <a:pt x="128854" y="130568"/>
                  </a:lnTo>
                  <a:lnTo>
                    <a:pt x="118198" y="130568"/>
                  </a:lnTo>
                  <a:lnTo>
                    <a:pt x="130517" y="162001"/>
                  </a:lnTo>
                  <a:lnTo>
                    <a:pt x="130517" y="134797"/>
                  </a:lnTo>
                  <a:close/>
                </a:path>
              </a:pathLst>
            </a:custGeom>
            <a:solidFill>
              <a:srgbClr val="2C2F3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4" name="object 134"/>
            <p:cNvSpPr/>
            <p:nvPr/>
          </p:nvSpPr>
          <p:spPr>
            <a:xfrm>
              <a:off x="5990857" y="2654947"/>
              <a:ext cx="80645" cy="113030"/>
            </a:xfrm>
            <a:custGeom>
              <a:avLst/>
              <a:gdLst/>
              <a:ahLst/>
              <a:cxnLst/>
              <a:rect l="l" t="t" r="r" b="b"/>
              <a:pathLst>
                <a:path w="80645" h="113030">
                  <a:moveTo>
                    <a:pt x="7112" y="0"/>
                  </a:moveTo>
                  <a:lnTo>
                    <a:pt x="0" y="0"/>
                  </a:lnTo>
                  <a:lnTo>
                    <a:pt x="0" y="112560"/>
                  </a:lnTo>
                  <a:lnTo>
                    <a:pt x="7112" y="112560"/>
                  </a:lnTo>
                  <a:lnTo>
                    <a:pt x="7112" y="0"/>
                  </a:lnTo>
                  <a:close/>
                </a:path>
                <a:path w="80645" h="113030">
                  <a:moveTo>
                    <a:pt x="80111" y="0"/>
                  </a:moveTo>
                  <a:lnTo>
                    <a:pt x="72999" y="0"/>
                  </a:lnTo>
                  <a:lnTo>
                    <a:pt x="72999" y="112560"/>
                  </a:lnTo>
                  <a:lnTo>
                    <a:pt x="80111" y="112560"/>
                  </a:lnTo>
                  <a:lnTo>
                    <a:pt x="80111" y="0"/>
                  </a:lnTo>
                  <a:close/>
                </a:path>
              </a:pathLst>
            </a:custGeom>
            <a:solidFill>
              <a:srgbClr val="5E616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5" name="object 135"/>
            <p:cNvSpPr/>
            <p:nvPr/>
          </p:nvSpPr>
          <p:spPr>
            <a:xfrm>
              <a:off x="5997956" y="2654947"/>
              <a:ext cx="123825" cy="113030"/>
            </a:xfrm>
            <a:custGeom>
              <a:avLst/>
              <a:gdLst/>
              <a:ahLst/>
              <a:cxnLst/>
              <a:rect l="l" t="t" r="r" b="b"/>
              <a:pathLst>
                <a:path w="123825" h="113030">
                  <a:moveTo>
                    <a:pt x="7112" y="0"/>
                  </a:moveTo>
                  <a:lnTo>
                    <a:pt x="0" y="0"/>
                  </a:lnTo>
                  <a:lnTo>
                    <a:pt x="0" y="112560"/>
                  </a:lnTo>
                  <a:lnTo>
                    <a:pt x="7112" y="112560"/>
                  </a:lnTo>
                  <a:lnTo>
                    <a:pt x="7112" y="0"/>
                  </a:lnTo>
                  <a:close/>
                </a:path>
                <a:path w="123825" h="113030">
                  <a:moveTo>
                    <a:pt x="80111" y="0"/>
                  </a:moveTo>
                  <a:lnTo>
                    <a:pt x="72999" y="0"/>
                  </a:lnTo>
                  <a:lnTo>
                    <a:pt x="72999" y="112560"/>
                  </a:lnTo>
                  <a:lnTo>
                    <a:pt x="80111" y="112560"/>
                  </a:lnTo>
                  <a:lnTo>
                    <a:pt x="80111" y="0"/>
                  </a:lnTo>
                  <a:close/>
                </a:path>
                <a:path w="123825" h="113030">
                  <a:moveTo>
                    <a:pt x="123418" y="0"/>
                  </a:moveTo>
                  <a:lnTo>
                    <a:pt x="116306" y="0"/>
                  </a:lnTo>
                  <a:lnTo>
                    <a:pt x="116306" y="112560"/>
                  </a:lnTo>
                  <a:lnTo>
                    <a:pt x="123418" y="112560"/>
                  </a:lnTo>
                  <a:lnTo>
                    <a:pt x="123418" y="0"/>
                  </a:lnTo>
                  <a:close/>
                </a:path>
              </a:pathLst>
            </a:custGeom>
            <a:solidFill>
              <a:srgbClr val="2C2F3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6" name="object 136"/>
            <p:cNvSpPr/>
            <p:nvPr/>
          </p:nvSpPr>
          <p:spPr>
            <a:xfrm>
              <a:off x="6519679" y="2729480"/>
              <a:ext cx="48895" cy="31115"/>
            </a:xfrm>
            <a:custGeom>
              <a:avLst/>
              <a:gdLst/>
              <a:ahLst/>
              <a:cxnLst/>
              <a:rect l="l" t="t" r="r" b="b"/>
              <a:pathLst>
                <a:path w="48895" h="31114">
                  <a:moveTo>
                    <a:pt x="46520" y="0"/>
                  </a:moveTo>
                  <a:lnTo>
                    <a:pt x="1955" y="0"/>
                  </a:lnTo>
                  <a:lnTo>
                    <a:pt x="0" y="1968"/>
                  </a:lnTo>
                  <a:lnTo>
                    <a:pt x="0" y="28841"/>
                  </a:lnTo>
                  <a:lnTo>
                    <a:pt x="1955" y="30797"/>
                  </a:lnTo>
                  <a:lnTo>
                    <a:pt x="46520" y="30797"/>
                  </a:lnTo>
                  <a:lnTo>
                    <a:pt x="48475" y="28841"/>
                  </a:lnTo>
                  <a:lnTo>
                    <a:pt x="48475" y="4381"/>
                  </a:lnTo>
                  <a:lnTo>
                    <a:pt x="48475" y="1968"/>
                  </a:lnTo>
                  <a:lnTo>
                    <a:pt x="46520" y="0"/>
                  </a:lnTo>
                  <a:close/>
                </a:path>
              </a:pathLst>
            </a:custGeom>
            <a:solidFill>
              <a:srgbClr val="4E808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7" name="object 137"/>
            <p:cNvSpPr/>
            <p:nvPr/>
          </p:nvSpPr>
          <p:spPr>
            <a:xfrm>
              <a:off x="6641185" y="2902699"/>
              <a:ext cx="44450" cy="12065"/>
            </a:xfrm>
            <a:custGeom>
              <a:avLst/>
              <a:gdLst/>
              <a:ahLst/>
              <a:cxnLst/>
              <a:rect l="l" t="t" r="r" b="b"/>
              <a:pathLst>
                <a:path w="44450" h="12064">
                  <a:moveTo>
                    <a:pt x="44424" y="0"/>
                  </a:moveTo>
                  <a:lnTo>
                    <a:pt x="0" y="0"/>
                  </a:lnTo>
                  <a:lnTo>
                    <a:pt x="0" y="11950"/>
                  </a:lnTo>
                  <a:lnTo>
                    <a:pt x="44424" y="11950"/>
                  </a:lnTo>
                  <a:lnTo>
                    <a:pt x="44424" y="0"/>
                  </a:lnTo>
                  <a:close/>
                </a:path>
              </a:pathLst>
            </a:custGeom>
            <a:solidFill>
              <a:srgbClr val="C2C3C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8" name="object 138"/>
            <p:cNvSpPr/>
            <p:nvPr/>
          </p:nvSpPr>
          <p:spPr>
            <a:xfrm>
              <a:off x="6291135" y="2860696"/>
              <a:ext cx="112395" cy="50800"/>
            </a:xfrm>
            <a:custGeom>
              <a:avLst/>
              <a:gdLst/>
              <a:ahLst/>
              <a:cxnLst/>
              <a:rect l="l" t="t" r="r" b="b"/>
              <a:pathLst>
                <a:path w="112395" h="50800">
                  <a:moveTo>
                    <a:pt x="110286" y="0"/>
                  </a:moveTo>
                  <a:lnTo>
                    <a:pt x="1968" y="0"/>
                  </a:lnTo>
                  <a:lnTo>
                    <a:pt x="0" y="1955"/>
                  </a:lnTo>
                  <a:lnTo>
                    <a:pt x="0" y="48742"/>
                  </a:lnTo>
                  <a:lnTo>
                    <a:pt x="1968" y="50698"/>
                  </a:lnTo>
                  <a:lnTo>
                    <a:pt x="4381" y="50698"/>
                  </a:lnTo>
                  <a:lnTo>
                    <a:pt x="110286" y="50698"/>
                  </a:lnTo>
                  <a:lnTo>
                    <a:pt x="112242" y="48742"/>
                  </a:lnTo>
                  <a:lnTo>
                    <a:pt x="112242" y="1955"/>
                  </a:lnTo>
                  <a:lnTo>
                    <a:pt x="110286" y="0"/>
                  </a:lnTo>
                  <a:close/>
                </a:path>
              </a:pathLst>
            </a:custGeom>
            <a:solidFill>
              <a:srgbClr val="95363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9" name="object 139"/>
            <p:cNvSpPr/>
            <p:nvPr/>
          </p:nvSpPr>
          <p:spPr>
            <a:xfrm>
              <a:off x="6293739" y="2863075"/>
              <a:ext cx="107314" cy="45720"/>
            </a:xfrm>
            <a:custGeom>
              <a:avLst/>
              <a:gdLst/>
              <a:ahLst/>
              <a:cxnLst/>
              <a:rect l="l" t="t" r="r" b="b"/>
              <a:pathLst>
                <a:path w="107314" h="45719">
                  <a:moveTo>
                    <a:pt x="107035" y="1270"/>
                  </a:moveTo>
                  <a:lnTo>
                    <a:pt x="106641" y="1270"/>
                  </a:lnTo>
                  <a:lnTo>
                    <a:pt x="106641" y="0"/>
                  </a:lnTo>
                  <a:lnTo>
                    <a:pt x="393" y="0"/>
                  </a:lnTo>
                  <a:lnTo>
                    <a:pt x="393" y="1270"/>
                  </a:lnTo>
                  <a:lnTo>
                    <a:pt x="0" y="1270"/>
                  </a:lnTo>
                  <a:lnTo>
                    <a:pt x="0" y="44450"/>
                  </a:lnTo>
                  <a:lnTo>
                    <a:pt x="165" y="44450"/>
                  </a:lnTo>
                  <a:lnTo>
                    <a:pt x="165" y="45720"/>
                  </a:lnTo>
                  <a:lnTo>
                    <a:pt x="106870" y="45720"/>
                  </a:lnTo>
                  <a:lnTo>
                    <a:pt x="106870" y="44450"/>
                  </a:lnTo>
                  <a:lnTo>
                    <a:pt x="107035" y="44450"/>
                  </a:lnTo>
                  <a:lnTo>
                    <a:pt x="107035" y="1270"/>
                  </a:lnTo>
                  <a:close/>
                </a:path>
              </a:pathLst>
            </a:custGeom>
            <a:solidFill>
              <a:srgbClr val="CD3E3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0" name="object 140"/>
            <p:cNvSpPr/>
            <p:nvPr/>
          </p:nvSpPr>
          <p:spPr>
            <a:xfrm>
              <a:off x="6138850" y="2726029"/>
              <a:ext cx="216535" cy="182880"/>
            </a:xfrm>
            <a:custGeom>
              <a:avLst/>
              <a:gdLst/>
              <a:ahLst/>
              <a:cxnLst/>
              <a:rect l="l" t="t" r="r" b="b"/>
              <a:pathLst>
                <a:path w="216535" h="182880">
                  <a:moveTo>
                    <a:pt x="5753" y="0"/>
                  </a:moveTo>
                  <a:lnTo>
                    <a:pt x="0" y="0"/>
                  </a:lnTo>
                  <a:lnTo>
                    <a:pt x="0" y="42494"/>
                  </a:lnTo>
                  <a:lnTo>
                    <a:pt x="5753" y="42494"/>
                  </a:lnTo>
                  <a:lnTo>
                    <a:pt x="5753" y="0"/>
                  </a:lnTo>
                  <a:close/>
                </a:path>
                <a:path w="216535" h="182880">
                  <a:moveTo>
                    <a:pt x="16675" y="0"/>
                  </a:moveTo>
                  <a:lnTo>
                    <a:pt x="10922" y="0"/>
                  </a:lnTo>
                  <a:lnTo>
                    <a:pt x="10922" y="42494"/>
                  </a:lnTo>
                  <a:lnTo>
                    <a:pt x="16675" y="42494"/>
                  </a:lnTo>
                  <a:lnTo>
                    <a:pt x="16675" y="0"/>
                  </a:lnTo>
                  <a:close/>
                </a:path>
                <a:path w="216535" h="182880">
                  <a:moveTo>
                    <a:pt x="27609" y="0"/>
                  </a:moveTo>
                  <a:lnTo>
                    <a:pt x="21856" y="0"/>
                  </a:lnTo>
                  <a:lnTo>
                    <a:pt x="21856" y="42494"/>
                  </a:lnTo>
                  <a:lnTo>
                    <a:pt x="27609" y="42494"/>
                  </a:lnTo>
                  <a:lnTo>
                    <a:pt x="27609" y="0"/>
                  </a:lnTo>
                  <a:close/>
                </a:path>
                <a:path w="216535" h="182880">
                  <a:moveTo>
                    <a:pt x="38544" y="0"/>
                  </a:moveTo>
                  <a:lnTo>
                    <a:pt x="32791" y="0"/>
                  </a:lnTo>
                  <a:lnTo>
                    <a:pt x="32791" y="42494"/>
                  </a:lnTo>
                  <a:lnTo>
                    <a:pt x="38544" y="42494"/>
                  </a:lnTo>
                  <a:lnTo>
                    <a:pt x="38544" y="0"/>
                  </a:lnTo>
                  <a:close/>
                </a:path>
                <a:path w="216535" h="182880">
                  <a:moveTo>
                    <a:pt x="49479" y="0"/>
                  </a:moveTo>
                  <a:lnTo>
                    <a:pt x="43726" y="0"/>
                  </a:lnTo>
                  <a:lnTo>
                    <a:pt x="43726" y="42494"/>
                  </a:lnTo>
                  <a:lnTo>
                    <a:pt x="49479" y="42494"/>
                  </a:lnTo>
                  <a:lnTo>
                    <a:pt x="49479" y="0"/>
                  </a:lnTo>
                  <a:close/>
                </a:path>
                <a:path w="216535" h="182880">
                  <a:moveTo>
                    <a:pt x="216382" y="177406"/>
                  </a:moveTo>
                  <a:lnTo>
                    <a:pt x="200431" y="177406"/>
                  </a:lnTo>
                  <a:lnTo>
                    <a:pt x="200431" y="182765"/>
                  </a:lnTo>
                  <a:lnTo>
                    <a:pt x="216382" y="182765"/>
                  </a:lnTo>
                  <a:lnTo>
                    <a:pt x="216382" y="177406"/>
                  </a:lnTo>
                  <a:close/>
                </a:path>
              </a:pathLst>
            </a:custGeom>
            <a:solidFill>
              <a:srgbClr val="95363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1" name="object 141"/>
            <p:cNvSpPr/>
            <p:nvPr/>
          </p:nvSpPr>
          <p:spPr>
            <a:xfrm>
              <a:off x="6513271" y="2754248"/>
              <a:ext cx="128270" cy="46990"/>
            </a:xfrm>
            <a:custGeom>
              <a:avLst/>
              <a:gdLst/>
              <a:ahLst/>
              <a:cxnLst/>
              <a:rect l="l" t="t" r="r" b="b"/>
              <a:pathLst>
                <a:path w="128270" h="46989">
                  <a:moveTo>
                    <a:pt x="72072" y="43713"/>
                  </a:moveTo>
                  <a:lnTo>
                    <a:pt x="63982" y="0"/>
                  </a:lnTo>
                  <a:lnTo>
                    <a:pt x="0" y="0"/>
                  </a:lnTo>
                  <a:lnTo>
                    <a:pt x="0" y="45542"/>
                  </a:lnTo>
                  <a:lnTo>
                    <a:pt x="1155" y="46697"/>
                  </a:lnTo>
                  <a:lnTo>
                    <a:pt x="2578" y="46697"/>
                  </a:lnTo>
                  <a:lnTo>
                    <a:pt x="69583" y="46697"/>
                  </a:lnTo>
                  <a:lnTo>
                    <a:pt x="70535" y="46253"/>
                  </a:lnTo>
                  <a:lnTo>
                    <a:pt x="71805" y="44716"/>
                  </a:lnTo>
                  <a:lnTo>
                    <a:pt x="72072" y="43713"/>
                  </a:lnTo>
                  <a:close/>
                </a:path>
                <a:path w="128270" h="46989">
                  <a:moveTo>
                    <a:pt x="128028" y="46697"/>
                  </a:moveTo>
                  <a:lnTo>
                    <a:pt x="120421" y="1536"/>
                  </a:lnTo>
                  <a:lnTo>
                    <a:pt x="118592" y="0"/>
                  </a:lnTo>
                  <a:lnTo>
                    <a:pt x="74549" y="0"/>
                  </a:lnTo>
                  <a:lnTo>
                    <a:pt x="83197" y="46697"/>
                  </a:lnTo>
                  <a:lnTo>
                    <a:pt x="128028" y="46697"/>
                  </a:lnTo>
                  <a:close/>
                </a:path>
              </a:pathLst>
            </a:custGeom>
            <a:solidFill>
              <a:srgbClr val="03686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2" name="object 142"/>
            <p:cNvSpPr/>
            <p:nvPr/>
          </p:nvSpPr>
          <p:spPr>
            <a:xfrm>
              <a:off x="6513290" y="2754238"/>
              <a:ext cx="15875" cy="46990"/>
            </a:xfrm>
            <a:custGeom>
              <a:avLst/>
              <a:gdLst/>
              <a:ahLst/>
              <a:cxnLst/>
              <a:rect l="l" t="t" r="r" b="b"/>
              <a:pathLst>
                <a:path w="15875" h="46989">
                  <a:moveTo>
                    <a:pt x="10452" y="0"/>
                  </a:moveTo>
                  <a:lnTo>
                    <a:pt x="0" y="0"/>
                  </a:lnTo>
                  <a:lnTo>
                    <a:pt x="0" y="45554"/>
                  </a:lnTo>
                  <a:lnTo>
                    <a:pt x="1155" y="46710"/>
                  </a:lnTo>
                  <a:lnTo>
                    <a:pt x="15265" y="46710"/>
                  </a:lnTo>
                  <a:lnTo>
                    <a:pt x="12217" y="3733"/>
                  </a:lnTo>
                  <a:lnTo>
                    <a:pt x="11950" y="1587"/>
                  </a:lnTo>
                  <a:lnTo>
                    <a:pt x="10452" y="0"/>
                  </a:lnTo>
                  <a:close/>
                </a:path>
              </a:pathLst>
            </a:custGeom>
            <a:solidFill>
              <a:srgbClr val="174E4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3" name="object 143"/>
            <p:cNvSpPr/>
            <p:nvPr/>
          </p:nvSpPr>
          <p:spPr>
            <a:xfrm>
              <a:off x="1069458" y="2818741"/>
              <a:ext cx="511175" cy="40005"/>
            </a:xfrm>
            <a:custGeom>
              <a:avLst/>
              <a:gdLst/>
              <a:ahLst/>
              <a:cxnLst/>
              <a:rect l="l" t="t" r="r" b="b"/>
              <a:pathLst>
                <a:path w="511175" h="40005">
                  <a:moveTo>
                    <a:pt x="261477" y="0"/>
                  </a:moveTo>
                  <a:lnTo>
                    <a:pt x="196715" y="498"/>
                  </a:lnTo>
                  <a:lnTo>
                    <a:pt x="135583" y="2111"/>
                  </a:lnTo>
                  <a:lnTo>
                    <a:pt x="81714" y="4850"/>
                  </a:lnTo>
                  <a:lnTo>
                    <a:pt x="38738" y="8724"/>
                  </a:lnTo>
                  <a:lnTo>
                    <a:pt x="0" y="19920"/>
                  </a:lnTo>
                  <a:lnTo>
                    <a:pt x="10290" y="26097"/>
                  </a:lnTo>
                  <a:lnTo>
                    <a:pt x="81714" y="34993"/>
                  </a:lnTo>
                  <a:lnTo>
                    <a:pt x="135583" y="37733"/>
                  </a:lnTo>
                  <a:lnTo>
                    <a:pt x="196715" y="39347"/>
                  </a:lnTo>
                  <a:lnTo>
                    <a:pt x="261477" y="39846"/>
                  </a:lnTo>
                  <a:lnTo>
                    <a:pt x="326237" y="39238"/>
                  </a:lnTo>
                  <a:lnTo>
                    <a:pt x="387362" y="37535"/>
                  </a:lnTo>
                  <a:lnTo>
                    <a:pt x="445745" y="34222"/>
                  </a:lnTo>
                  <a:lnTo>
                    <a:pt x="483968" y="29899"/>
                  </a:lnTo>
                  <a:lnTo>
                    <a:pt x="511175" y="19920"/>
                  </a:lnTo>
                  <a:lnTo>
                    <a:pt x="504841" y="14849"/>
                  </a:lnTo>
                  <a:lnTo>
                    <a:pt x="445745" y="5618"/>
                  </a:lnTo>
                  <a:lnTo>
                    <a:pt x="387362" y="2305"/>
                  </a:lnTo>
                  <a:lnTo>
                    <a:pt x="326237" y="605"/>
                  </a:lnTo>
                  <a:lnTo>
                    <a:pt x="261477" y="0"/>
                  </a:lnTo>
                  <a:close/>
                </a:path>
              </a:pathLst>
            </a:custGeom>
            <a:solidFill>
              <a:srgbClr val="FAFAFB">
                <a:alpha val="4762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4" name="object 144"/>
            <p:cNvSpPr/>
            <p:nvPr/>
          </p:nvSpPr>
          <p:spPr>
            <a:xfrm>
              <a:off x="1079397" y="2819602"/>
              <a:ext cx="491490" cy="38735"/>
            </a:xfrm>
            <a:custGeom>
              <a:avLst/>
              <a:gdLst/>
              <a:ahLst/>
              <a:cxnLst/>
              <a:rect l="l" t="t" r="r" b="b"/>
              <a:pathLst>
                <a:path w="491490" h="38735">
                  <a:moveTo>
                    <a:pt x="250140" y="0"/>
                  </a:moveTo>
                  <a:lnTo>
                    <a:pt x="188133" y="487"/>
                  </a:lnTo>
                  <a:lnTo>
                    <a:pt x="129636" y="2038"/>
                  </a:lnTo>
                  <a:lnTo>
                    <a:pt x="78113" y="4662"/>
                  </a:lnTo>
                  <a:lnTo>
                    <a:pt x="37025" y="8367"/>
                  </a:lnTo>
                  <a:lnTo>
                    <a:pt x="0" y="19059"/>
                  </a:lnTo>
                  <a:lnTo>
                    <a:pt x="9833" y="24955"/>
                  </a:lnTo>
                  <a:lnTo>
                    <a:pt x="78113" y="33456"/>
                  </a:lnTo>
                  <a:lnTo>
                    <a:pt x="129636" y="36080"/>
                  </a:lnTo>
                  <a:lnTo>
                    <a:pt x="188133" y="37631"/>
                  </a:lnTo>
                  <a:lnTo>
                    <a:pt x="250140" y="38119"/>
                  </a:lnTo>
                  <a:lnTo>
                    <a:pt x="312196" y="37551"/>
                  </a:lnTo>
                  <a:lnTo>
                    <a:pt x="370840" y="35937"/>
                  </a:lnTo>
                  <a:lnTo>
                    <a:pt x="427405" y="32779"/>
                  </a:lnTo>
                  <a:lnTo>
                    <a:pt x="485048" y="23932"/>
                  </a:lnTo>
                  <a:lnTo>
                    <a:pt x="491286" y="19059"/>
                  </a:lnTo>
                  <a:lnTo>
                    <a:pt x="485048" y="14186"/>
                  </a:lnTo>
                  <a:lnTo>
                    <a:pt x="427405" y="5339"/>
                  </a:lnTo>
                  <a:lnTo>
                    <a:pt x="370840" y="2181"/>
                  </a:lnTo>
                  <a:lnTo>
                    <a:pt x="312196" y="567"/>
                  </a:lnTo>
                  <a:lnTo>
                    <a:pt x="250140" y="0"/>
                  </a:lnTo>
                  <a:close/>
                </a:path>
              </a:pathLst>
            </a:custGeom>
            <a:solidFill>
              <a:srgbClr val="F7F7F8">
                <a:alpha val="9524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5" name="object 145"/>
            <p:cNvSpPr/>
            <p:nvPr/>
          </p:nvSpPr>
          <p:spPr>
            <a:xfrm>
              <a:off x="1089337" y="2820502"/>
              <a:ext cx="471805" cy="36830"/>
            </a:xfrm>
            <a:custGeom>
              <a:avLst/>
              <a:gdLst/>
              <a:ahLst/>
              <a:cxnLst/>
              <a:rect l="l" t="t" r="r" b="b"/>
              <a:pathLst>
                <a:path w="471805" h="36830">
                  <a:moveTo>
                    <a:pt x="221714" y="0"/>
                  </a:moveTo>
                  <a:lnTo>
                    <a:pt x="155000" y="956"/>
                  </a:lnTo>
                  <a:lnTo>
                    <a:pt x="94558" y="3238"/>
                  </a:lnTo>
                  <a:lnTo>
                    <a:pt x="45301" y="6858"/>
                  </a:lnTo>
                  <a:lnTo>
                    <a:pt x="0" y="18160"/>
                  </a:lnTo>
                  <a:lnTo>
                    <a:pt x="12144" y="24491"/>
                  </a:lnTo>
                  <a:lnTo>
                    <a:pt x="45301" y="29461"/>
                  </a:lnTo>
                  <a:lnTo>
                    <a:pt x="94558" y="33081"/>
                  </a:lnTo>
                  <a:lnTo>
                    <a:pt x="155000" y="35363"/>
                  </a:lnTo>
                  <a:lnTo>
                    <a:pt x="221714" y="36320"/>
                  </a:lnTo>
                  <a:lnTo>
                    <a:pt x="289787" y="35962"/>
                  </a:lnTo>
                  <a:lnTo>
                    <a:pt x="354304" y="34301"/>
                  </a:lnTo>
                  <a:lnTo>
                    <a:pt x="409062" y="31297"/>
                  </a:lnTo>
                  <a:lnTo>
                    <a:pt x="465266" y="22836"/>
                  </a:lnTo>
                  <a:lnTo>
                    <a:pt x="471411" y="18160"/>
                  </a:lnTo>
                  <a:lnTo>
                    <a:pt x="465266" y="13484"/>
                  </a:lnTo>
                  <a:lnTo>
                    <a:pt x="409062" y="5022"/>
                  </a:lnTo>
                  <a:lnTo>
                    <a:pt x="354304" y="2018"/>
                  </a:lnTo>
                  <a:lnTo>
                    <a:pt x="289787" y="357"/>
                  </a:lnTo>
                  <a:lnTo>
                    <a:pt x="221714" y="0"/>
                  </a:lnTo>
                  <a:close/>
                </a:path>
              </a:pathLst>
            </a:custGeom>
            <a:solidFill>
              <a:srgbClr val="F4F5F5">
                <a:alpha val="1428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6" name="object 146"/>
            <p:cNvSpPr/>
            <p:nvPr/>
          </p:nvSpPr>
          <p:spPr>
            <a:xfrm>
              <a:off x="1099276" y="2821362"/>
              <a:ext cx="452120" cy="34925"/>
            </a:xfrm>
            <a:custGeom>
              <a:avLst/>
              <a:gdLst/>
              <a:ahLst/>
              <a:cxnLst/>
              <a:rect l="l" t="t" r="r" b="b"/>
              <a:pathLst>
                <a:path w="452119" h="34925">
                  <a:moveTo>
                    <a:pt x="211167" y="0"/>
                  </a:moveTo>
                  <a:lnTo>
                    <a:pt x="147572" y="921"/>
                  </a:lnTo>
                  <a:lnTo>
                    <a:pt x="89998" y="3101"/>
                  </a:lnTo>
                  <a:lnTo>
                    <a:pt x="43105" y="6551"/>
                  </a:lnTo>
                  <a:lnTo>
                    <a:pt x="0" y="17299"/>
                  </a:lnTo>
                  <a:lnTo>
                    <a:pt x="11553" y="23318"/>
                  </a:lnTo>
                  <a:lnTo>
                    <a:pt x="43105" y="28048"/>
                  </a:lnTo>
                  <a:lnTo>
                    <a:pt x="89998" y="31497"/>
                  </a:lnTo>
                  <a:lnTo>
                    <a:pt x="147572" y="33678"/>
                  </a:lnTo>
                  <a:lnTo>
                    <a:pt x="211167" y="34599"/>
                  </a:lnTo>
                  <a:lnTo>
                    <a:pt x="276123" y="34271"/>
                  </a:lnTo>
                  <a:lnTo>
                    <a:pt x="337781" y="32704"/>
                  </a:lnTo>
                  <a:lnTo>
                    <a:pt x="390724" y="29854"/>
                  </a:lnTo>
                  <a:lnTo>
                    <a:pt x="445484" y="21778"/>
                  </a:lnTo>
                  <a:lnTo>
                    <a:pt x="451535" y="17299"/>
                  </a:lnTo>
                  <a:lnTo>
                    <a:pt x="445484" y="12820"/>
                  </a:lnTo>
                  <a:lnTo>
                    <a:pt x="390724" y="4744"/>
                  </a:lnTo>
                  <a:lnTo>
                    <a:pt x="337781" y="1894"/>
                  </a:lnTo>
                  <a:lnTo>
                    <a:pt x="276123" y="327"/>
                  </a:lnTo>
                  <a:lnTo>
                    <a:pt x="211167" y="0"/>
                  </a:lnTo>
                  <a:close/>
                </a:path>
              </a:pathLst>
            </a:custGeom>
            <a:solidFill>
              <a:srgbClr val="F1F2F2">
                <a:alpha val="19046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7" name="object 147"/>
            <p:cNvSpPr/>
            <p:nvPr/>
          </p:nvSpPr>
          <p:spPr>
            <a:xfrm>
              <a:off x="1109215" y="2822230"/>
              <a:ext cx="431800" cy="33020"/>
            </a:xfrm>
            <a:custGeom>
              <a:avLst/>
              <a:gdLst/>
              <a:ahLst/>
              <a:cxnLst/>
              <a:rect l="l" t="t" r="r" b="b"/>
              <a:pathLst>
                <a:path w="431800" h="33019">
                  <a:moveTo>
                    <a:pt x="200614" y="0"/>
                  </a:moveTo>
                  <a:lnTo>
                    <a:pt x="140141" y="887"/>
                  </a:lnTo>
                  <a:lnTo>
                    <a:pt x="85438" y="2965"/>
                  </a:lnTo>
                  <a:lnTo>
                    <a:pt x="40909" y="6243"/>
                  </a:lnTo>
                  <a:lnTo>
                    <a:pt x="0" y="16431"/>
                  </a:lnTo>
                  <a:lnTo>
                    <a:pt x="10961" y="22133"/>
                  </a:lnTo>
                  <a:lnTo>
                    <a:pt x="40909" y="26619"/>
                  </a:lnTo>
                  <a:lnTo>
                    <a:pt x="85438" y="29897"/>
                  </a:lnTo>
                  <a:lnTo>
                    <a:pt x="140141" y="31975"/>
                  </a:lnTo>
                  <a:lnTo>
                    <a:pt x="200614" y="32862"/>
                  </a:lnTo>
                  <a:lnTo>
                    <a:pt x="262451" y="32567"/>
                  </a:lnTo>
                  <a:lnTo>
                    <a:pt x="321246" y="31099"/>
                  </a:lnTo>
                  <a:lnTo>
                    <a:pt x="372376" y="28404"/>
                  </a:lnTo>
                  <a:lnTo>
                    <a:pt x="425700" y="20712"/>
                  </a:lnTo>
                  <a:lnTo>
                    <a:pt x="431660" y="16431"/>
                  </a:lnTo>
                  <a:lnTo>
                    <a:pt x="425700" y="12149"/>
                  </a:lnTo>
                  <a:lnTo>
                    <a:pt x="372376" y="4458"/>
                  </a:lnTo>
                  <a:lnTo>
                    <a:pt x="321246" y="1762"/>
                  </a:lnTo>
                  <a:lnTo>
                    <a:pt x="262451" y="294"/>
                  </a:lnTo>
                  <a:lnTo>
                    <a:pt x="200614" y="0"/>
                  </a:lnTo>
                  <a:close/>
                </a:path>
              </a:pathLst>
            </a:custGeom>
            <a:solidFill>
              <a:srgbClr val="EFEFF0">
                <a:alpha val="2380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8" name="object 148"/>
            <p:cNvSpPr/>
            <p:nvPr/>
          </p:nvSpPr>
          <p:spPr>
            <a:xfrm>
              <a:off x="1119155" y="2823239"/>
              <a:ext cx="412115" cy="31115"/>
            </a:xfrm>
            <a:custGeom>
              <a:avLst/>
              <a:gdLst/>
              <a:ahLst/>
              <a:cxnLst/>
              <a:rect l="l" t="t" r="r" b="b"/>
              <a:pathLst>
                <a:path w="412115" h="31114">
                  <a:moveTo>
                    <a:pt x="239081" y="0"/>
                  </a:moveTo>
                  <a:lnTo>
                    <a:pt x="170592" y="19"/>
                  </a:lnTo>
                  <a:lnTo>
                    <a:pt x="105846" y="1560"/>
                  </a:lnTo>
                  <a:lnTo>
                    <a:pt x="51437" y="4633"/>
                  </a:lnTo>
                  <a:lnTo>
                    <a:pt x="0" y="15422"/>
                  </a:lnTo>
                  <a:lnTo>
                    <a:pt x="13958" y="21594"/>
                  </a:lnTo>
                  <a:lnTo>
                    <a:pt x="51437" y="26211"/>
                  </a:lnTo>
                  <a:lnTo>
                    <a:pt x="105846" y="29284"/>
                  </a:lnTo>
                  <a:lnTo>
                    <a:pt x="170592" y="30825"/>
                  </a:lnTo>
                  <a:lnTo>
                    <a:pt x="239081" y="30844"/>
                  </a:lnTo>
                  <a:lnTo>
                    <a:pt x="304723" y="29354"/>
                  </a:lnTo>
                  <a:lnTo>
                    <a:pt x="354036" y="26812"/>
                  </a:lnTo>
                  <a:lnTo>
                    <a:pt x="387213" y="23416"/>
                  </a:lnTo>
                  <a:lnTo>
                    <a:pt x="405907" y="19506"/>
                  </a:lnTo>
                  <a:lnTo>
                    <a:pt x="411772" y="15422"/>
                  </a:lnTo>
                  <a:lnTo>
                    <a:pt x="405907" y="11338"/>
                  </a:lnTo>
                  <a:lnTo>
                    <a:pt x="387213" y="7427"/>
                  </a:lnTo>
                  <a:lnTo>
                    <a:pt x="354036" y="4031"/>
                  </a:lnTo>
                  <a:lnTo>
                    <a:pt x="304723" y="1490"/>
                  </a:lnTo>
                  <a:lnTo>
                    <a:pt x="239081" y="0"/>
                  </a:lnTo>
                  <a:close/>
                </a:path>
              </a:pathLst>
            </a:custGeom>
            <a:solidFill>
              <a:srgbClr val="ECEDEE">
                <a:alpha val="28572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9" name="object 149"/>
            <p:cNvSpPr/>
            <p:nvPr/>
          </p:nvSpPr>
          <p:spPr>
            <a:xfrm>
              <a:off x="1129094" y="2824079"/>
              <a:ext cx="392430" cy="29209"/>
            </a:xfrm>
            <a:custGeom>
              <a:avLst/>
              <a:gdLst/>
              <a:ahLst/>
              <a:cxnLst/>
              <a:rect l="l" t="t" r="r" b="b"/>
              <a:pathLst>
                <a:path w="392430" h="29210">
                  <a:moveTo>
                    <a:pt x="225918" y="0"/>
                  </a:moveTo>
                  <a:lnTo>
                    <a:pt x="161092" y="35"/>
                  </a:lnTo>
                  <a:lnTo>
                    <a:pt x="99898" y="1502"/>
                  </a:lnTo>
                  <a:lnTo>
                    <a:pt x="48525" y="4410"/>
                  </a:lnTo>
                  <a:lnTo>
                    <a:pt x="0" y="14582"/>
                  </a:lnTo>
                  <a:lnTo>
                    <a:pt x="13162" y="20397"/>
                  </a:lnTo>
                  <a:lnTo>
                    <a:pt x="48525" y="24754"/>
                  </a:lnTo>
                  <a:lnTo>
                    <a:pt x="99898" y="27661"/>
                  </a:lnTo>
                  <a:lnTo>
                    <a:pt x="161092" y="29129"/>
                  </a:lnTo>
                  <a:lnTo>
                    <a:pt x="225918" y="29164"/>
                  </a:lnTo>
                  <a:lnTo>
                    <a:pt x="288188" y="27777"/>
                  </a:lnTo>
                  <a:lnTo>
                    <a:pt x="335693" y="25389"/>
                  </a:lnTo>
                  <a:lnTo>
                    <a:pt x="367865" y="22175"/>
                  </a:lnTo>
                  <a:lnTo>
                    <a:pt x="386125" y="18463"/>
                  </a:lnTo>
                  <a:lnTo>
                    <a:pt x="391896" y="14582"/>
                  </a:lnTo>
                  <a:lnTo>
                    <a:pt x="386125" y="10700"/>
                  </a:lnTo>
                  <a:lnTo>
                    <a:pt x="367865" y="6989"/>
                  </a:lnTo>
                  <a:lnTo>
                    <a:pt x="335693" y="3775"/>
                  </a:lnTo>
                  <a:lnTo>
                    <a:pt x="288188" y="1387"/>
                  </a:lnTo>
                  <a:lnTo>
                    <a:pt x="225918" y="0"/>
                  </a:lnTo>
                  <a:close/>
                </a:path>
              </a:pathLst>
            </a:custGeom>
            <a:solidFill>
              <a:srgbClr val="EAEBEB">
                <a:alpha val="33331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0" name="object 150"/>
            <p:cNvSpPr/>
            <p:nvPr/>
          </p:nvSpPr>
          <p:spPr>
            <a:xfrm>
              <a:off x="1139033" y="2824924"/>
              <a:ext cx="372110" cy="27940"/>
            </a:xfrm>
            <a:custGeom>
              <a:avLst/>
              <a:gdLst/>
              <a:ahLst/>
              <a:cxnLst/>
              <a:rect l="l" t="t" r="r" b="b"/>
              <a:pathLst>
                <a:path w="372109" h="27939">
                  <a:moveTo>
                    <a:pt x="212763" y="0"/>
                  </a:moveTo>
                  <a:lnTo>
                    <a:pt x="151596" y="55"/>
                  </a:lnTo>
                  <a:lnTo>
                    <a:pt x="93951" y="1449"/>
                  </a:lnTo>
                  <a:lnTo>
                    <a:pt x="45613" y="4190"/>
                  </a:lnTo>
                  <a:lnTo>
                    <a:pt x="0" y="13737"/>
                  </a:lnTo>
                  <a:lnTo>
                    <a:pt x="12367" y="19189"/>
                  </a:lnTo>
                  <a:lnTo>
                    <a:pt x="45613" y="23283"/>
                  </a:lnTo>
                  <a:lnTo>
                    <a:pt x="93951" y="26024"/>
                  </a:lnTo>
                  <a:lnTo>
                    <a:pt x="151596" y="27419"/>
                  </a:lnTo>
                  <a:lnTo>
                    <a:pt x="212763" y="27474"/>
                  </a:lnTo>
                  <a:lnTo>
                    <a:pt x="271665" y="26195"/>
                  </a:lnTo>
                  <a:lnTo>
                    <a:pt x="317355" y="23961"/>
                  </a:lnTo>
                  <a:lnTo>
                    <a:pt x="348518" y="20933"/>
                  </a:lnTo>
                  <a:lnTo>
                    <a:pt x="366343" y="17421"/>
                  </a:lnTo>
                  <a:lnTo>
                    <a:pt x="372021" y="13737"/>
                  </a:lnTo>
                  <a:lnTo>
                    <a:pt x="366343" y="10052"/>
                  </a:lnTo>
                  <a:lnTo>
                    <a:pt x="348518" y="6541"/>
                  </a:lnTo>
                  <a:lnTo>
                    <a:pt x="317355" y="3512"/>
                  </a:lnTo>
                  <a:lnTo>
                    <a:pt x="271665" y="1278"/>
                  </a:lnTo>
                  <a:lnTo>
                    <a:pt x="212763" y="0"/>
                  </a:lnTo>
                  <a:close/>
                </a:path>
              </a:pathLst>
            </a:custGeom>
            <a:solidFill>
              <a:srgbClr val="E7E8E9">
                <a:alpha val="380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1" name="object 151"/>
            <p:cNvSpPr/>
            <p:nvPr/>
          </p:nvSpPr>
          <p:spPr>
            <a:xfrm>
              <a:off x="1148974" y="2825685"/>
              <a:ext cx="352425" cy="26034"/>
            </a:xfrm>
            <a:custGeom>
              <a:avLst/>
              <a:gdLst/>
              <a:ahLst/>
              <a:cxnLst/>
              <a:rect l="l" t="t" r="r" b="b"/>
              <a:pathLst>
                <a:path w="352425" h="26035">
                  <a:moveTo>
                    <a:pt x="188091" y="0"/>
                  </a:moveTo>
                  <a:lnTo>
                    <a:pt x="119751" y="538"/>
                  </a:lnTo>
                  <a:lnTo>
                    <a:pt x="59422" y="2875"/>
                  </a:lnTo>
                  <a:lnTo>
                    <a:pt x="16405" y="7019"/>
                  </a:lnTo>
                  <a:lnTo>
                    <a:pt x="0" y="12976"/>
                  </a:lnTo>
                  <a:lnTo>
                    <a:pt x="16405" y="18933"/>
                  </a:lnTo>
                  <a:lnTo>
                    <a:pt x="59422" y="23077"/>
                  </a:lnTo>
                  <a:lnTo>
                    <a:pt x="119751" y="25415"/>
                  </a:lnTo>
                  <a:lnTo>
                    <a:pt x="188091" y="25953"/>
                  </a:lnTo>
                  <a:lnTo>
                    <a:pt x="255143" y="24698"/>
                  </a:lnTo>
                  <a:lnTo>
                    <a:pt x="299010" y="22619"/>
                  </a:lnTo>
                  <a:lnTo>
                    <a:pt x="329160" y="19776"/>
                  </a:lnTo>
                  <a:lnTo>
                    <a:pt x="346549" y="16463"/>
                  </a:lnTo>
                  <a:lnTo>
                    <a:pt x="352132" y="12976"/>
                  </a:lnTo>
                  <a:lnTo>
                    <a:pt x="346549" y="9489"/>
                  </a:lnTo>
                  <a:lnTo>
                    <a:pt x="329160" y="6177"/>
                  </a:lnTo>
                  <a:lnTo>
                    <a:pt x="299010" y="3334"/>
                  </a:lnTo>
                  <a:lnTo>
                    <a:pt x="255143" y="1254"/>
                  </a:lnTo>
                  <a:lnTo>
                    <a:pt x="188091" y="0"/>
                  </a:lnTo>
                  <a:close/>
                </a:path>
              </a:pathLst>
            </a:custGeom>
            <a:solidFill>
              <a:srgbClr val="E5E5E6">
                <a:alpha val="42857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2" name="object 152"/>
            <p:cNvSpPr/>
            <p:nvPr/>
          </p:nvSpPr>
          <p:spPr>
            <a:xfrm>
              <a:off x="1158913" y="2826535"/>
              <a:ext cx="332740" cy="24765"/>
            </a:xfrm>
            <a:custGeom>
              <a:avLst/>
              <a:gdLst/>
              <a:ahLst/>
              <a:cxnLst/>
              <a:rect l="l" t="t" r="r" b="b"/>
              <a:pathLst>
                <a:path w="332740" h="24764">
                  <a:moveTo>
                    <a:pt x="175650" y="0"/>
                  </a:moveTo>
                  <a:lnTo>
                    <a:pt x="111708" y="525"/>
                  </a:lnTo>
                  <a:lnTo>
                    <a:pt x="55383" y="2720"/>
                  </a:lnTo>
                  <a:lnTo>
                    <a:pt x="15279" y="6586"/>
                  </a:lnTo>
                  <a:lnTo>
                    <a:pt x="0" y="12126"/>
                  </a:lnTo>
                  <a:lnTo>
                    <a:pt x="15279" y="17666"/>
                  </a:lnTo>
                  <a:lnTo>
                    <a:pt x="55383" y="21532"/>
                  </a:lnTo>
                  <a:lnTo>
                    <a:pt x="111708" y="23727"/>
                  </a:lnTo>
                  <a:lnTo>
                    <a:pt x="175650" y="24253"/>
                  </a:lnTo>
                  <a:lnTo>
                    <a:pt x="238607" y="23112"/>
                  </a:lnTo>
                  <a:lnTo>
                    <a:pt x="280667" y="21186"/>
                  </a:lnTo>
                  <a:lnTo>
                    <a:pt x="309811" y="18528"/>
                  </a:lnTo>
                  <a:lnTo>
                    <a:pt x="326766" y="15416"/>
                  </a:lnTo>
                  <a:lnTo>
                    <a:pt x="332257" y="12126"/>
                  </a:lnTo>
                  <a:lnTo>
                    <a:pt x="326766" y="8836"/>
                  </a:lnTo>
                  <a:lnTo>
                    <a:pt x="309811" y="5724"/>
                  </a:lnTo>
                  <a:lnTo>
                    <a:pt x="280667" y="3066"/>
                  </a:lnTo>
                  <a:lnTo>
                    <a:pt x="238607" y="1141"/>
                  </a:lnTo>
                  <a:lnTo>
                    <a:pt x="175650" y="0"/>
                  </a:lnTo>
                  <a:close/>
                </a:path>
              </a:pathLst>
            </a:custGeom>
            <a:solidFill>
              <a:srgbClr val="E2E3E4">
                <a:alpha val="4761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3" name="object 153"/>
            <p:cNvSpPr/>
            <p:nvPr/>
          </p:nvSpPr>
          <p:spPr>
            <a:xfrm>
              <a:off x="1168852" y="2827398"/>
              <a:ext cx="312420" cy="22860"/>
            </a:xfrm>
            <a:custGeom>
              <a:avLst/>
              <a:gdLst/>
              <a:ahLst/>
              <a:cxnLst/>
              <a:rect l="l" t="t" r="r" b="b"/>
              <a:pathLst>
                <a:path w="312419" h="22860">
                  <a:moveTo>
                    <a:pt x="163216" y="0"/>
                  </a:moveTo>
                  <a:lnTo>
                    <a:pt x="103668" y="512"/>
                  </a:lnTo>
                  <a:lnTo>
                    <a:pt x="51345" y="2561"/>
                  </a:lnTo>
                  <a:lnTo>
                    <a:pt x="14153" y="6146"/>
                  </a:lnTo>
                  <a:lnTo>
                    <a:pt x="0" y="11263"/>
                  </a:lnTo>
                  <a:lnTo>
                    <a:pt x="14153" y="16380"/>
                  </a:lnTo>
                  <a:lnTo>
                    <a:pt x="51345" y="19965"/>
                  </a:lnTo>
                  <a:lnTo>
                    <a:pt x="103668" y="22015"/>
                  </a:lnTo>
                  <a:lnTo>
                    <a:pt x="163216" y="22527"/>
                  </a:lnTo>
                  <a:lnTo>
                    <a:pt x="222084" y="21499"/>
                  </a:lnTo>
                  <a:lnTo>
                    <a:pt x="262329" y="19736"/>
                  </a:lnTo>
                  <a:lnTo>
                    <a:pt x="290464" y="17267"/>
                  </a:lnTo>
                  <a:lnTo>
                    <a:pt x="306984" y="14356"/>
                  </a:lnTo>
                  <a:lnTo>
                    <a:pt x="312381" y="11263"/>
                  </a:lnTo>
                  <a:lnTo>
                    <a:pt x="306984" y="8171"/>
                  </a:lnTo>
                  <a:lnTo>
                    <a:pt x="290464" y="5259"/>
                  </a:lnTo>
                  <a:lnTo>
                    <a:pt x="262329" y="2791"/>
                  </a:lnTo>
                  <a:lnTo>
                    <a:pt x="222084" y="1027"/>
                  </a:lnTo>
                  <a:lnTo>
                    <a:pt x="163216" y="0"/>
                  </a:lnTo>
                  <a:close/>
                </a:path>
              </a:pathLst>
            </a:custGeom>
            <a:solidFill>
              <a:srgbClr val="E0E1E2">
                <a:alpha val="5238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4" name="object 154"/>
            <p:cNvSpPr/>
            <p:nvPr/>
          </p:nvSpPr>
          <p:spPr>
            <a:xfrm>
              <a:off x="1178792" y="2828242"/>
              <a:ext cx="292735" cy="20955"/>
            </a:xfrm>
            <a:custGeom>
              <a:avLst/>
              <a:gdLst/>
              <a:ahLst/>
              <a:cxnLst/>
              <a:rect l="l" t="t" r="r" b="b"/>
              <a:pathLst>
                <a:path w="292734" h="20955">
                  <a:moveTo>
                    <a:pt x="136742" y="0"/>
                  </a:moveTo>
                  <a:lnTo>
                    <a:pt x="70161" y="1287"/>
                  </a:lnTo>
                  <a:lnTo>
                    <a:pt x="19887" y="4766"/>
                  </a:lnTo>
                  <a:lnTo>
                    <a:pt x="0" y="10419"/>
                  </a:lnTo>
                  <a:lnTo>
                    <a:pt x="19887" y="16071"/>
                  </a:lnTo>
                  <a:lnTo>
                    <a:pt x="70161" y="19550"/>
                  </a:lnTo>
                  <a:lnTo>
                    <a:pt x="136742" y="20838"/>
                  </a:lnTo>
                  <a:lnTo>
                    <a:pt x="205549" y="19918"/>
                  </a:lnTo>
                  <a:lnTo>
                    <a:pt x="243980" y="18304"/>
                  </a:lnTo>
                  <a:lnTo>
                    <a:pt x="271111" y="16021"/>
                  </a:lnTo>
                  <a:lnTo>
                    <a:pt x="287200" y="13312"/>
                  </a:lnTo>
                  <a:lnTo>
                    <a:pt x="292506" y="10419"/>
                  </a:lnTo>
                  <a:lnTo>
                    <a:pt x="287200" y="7525"/>
                  </a:lnTo>
                  <a:lnTo>
                    <a:pt x="271111" y="4816"/>
                  </a:lnTo>
                  <a:lnTo>
                    <a:pt x="243980" y="2534"/>
                  </a:lnTo>
                  <a:lnTo>
                    <a:pt x="205549" y="919"/>
                  </a:lnTo>
                  <a:lnTo>
                    <a:pt x="136742" y="0"/>
                  </a:lnTo>
                  <a:close/>
                </a:path>
              </a:pathLst>
            </a:custGeom>
            <a:solidFill>
              <a:srgbClr val="DDDEE0">
                <a:alpha val="57141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5" name="object 155"/>
            <p:cNvSpPr/>
            <p:nvPr/>
          </p:nvSpPr>
          <p:spPr>
            <a:xfrm>
              <a:off x="1188731" y="2829109"/>
              <a:ext cx="273050" cy="19050"/>
            </a:xfrm>
            <a:custGeom>
              <a:avLst/>
              <a:gdLst/>
              <a:ahLst/>
              <a:cxnLst/>
              <a:rect l="l" t="t" r="r" b="b"/>
              <a:pathLst>
                <a:path w="273050" h="19050">
                  <a:moveTo>
                    <a:pt x="125404" y="0"/>
                  </a:moveTo>
                  <a:lnTo>
                    <a:pt x="64214" y="1213"/>
                  </a:lnTo>
                  <a:lnTo>
                    <a:pt x="18173" y="4406"/>
                  </a:lnTo>
                  <a:lnTo>
                    <a:pt x="0" y="9552"/>
                  </a:lnTo>
                  <a:lnTo>
                    <a:pt x="18173" y="14676"/>
                  </a:lnTo>
                  <a:lnTo>
                    <a:pt x="64214" y="17830"/>
                  </a:lnTo>
                  <a:lnTo>
                    <a:pt x="125404" y="19036"/>
                  </a:lnTo>
                  <a:lnTo>
                    <a:pt x="189026" y="18315"/>
                  </a:lnTo>
                  <a:lnTo>
                    <a:pt x="225640" y="16807"/>
                  </a:lnTo>
                  <a:lnTo>
                    <a:pt x="251758" y="14715"/>
                  </a:lnTo>
                  <a:lnTo>
                    <a:pt x="267408" y="12233"/>
                  </a:lnTo>
                  <a:lnTo>
                    <a:pt x="272618" y="9552"/>
                  </a:lnTo>
                  <a:lnTo>
                    <a:pt x="267408" y="6856"/>
                  </a:lnTo>
                  <a:lnTo>
                    <a:pt x="251758" y="4347"/>
                  </a:lnTo>
                  <a:lnTo>
                    <a:pt x="225640" y="2250"/>
                  </a:lnTo>
                  <a:lnTo>
                    <a:pt x="189026" y="789"/>
                  </a:lnTo>
                  <a:lnTo>
                    <a:pt x="125404" y="0"/>
                  </a:lnTo>
                  <a:close/>
                </a:path>
              </a:pathLst>
            </a:custGeom>
            <a:solidFill>
              <a:srgbClr val="DBDCDD">
                <a:alpha val="61903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6" name="object 156"/>
            <p:cNvSpPr/>
            <p:nvPr/>
          </p:nvSpPr>
          <p:spPr>
            <a:xfrm>
              <a:off x="1198670" y="2829973"/>
              <a:ext cx="253365" cy="17780"/>
            </a:xfrm>
            <a:custGeom>
              <a:avLst/>
              <a:gdLst/>
              <a:ahLst/>
              <a:cxnLst/>
              <a:rect l="l" t="t" r="r" b="b"/>
              <a:pathLst>
                <a:path w="253365" h="17780">
                  <a:moveTo>
                    <a:pt x="114062" y="0"/>
                  </a:moveTo>
                  <a:lnTo>
                    <a:pt x="58266" y="1136"/>
                  </a:lnTo>
                  <a:lnTo>
                    <a:pt x="16459" y="4042"/>
                  </a:lnTo>
                  <a:lnTo>
                    <a:pt x="0" y="8688"/>
                  </a:lnTo>
                  <a:lnTo>
                    <a:pt x="16459" y="13310"/>
                  </a:lnTo>
                  <a:lnTo>
                    <a:pt x="58266" y="16178"/>
                  </a:lnTo>
                  <a:lnTo>
                    <a:pt x="114062" y="17307"/>
                  </a:lnTo>
                  <a:lnTo>
                    <a:pt x="172491" y="16714"/>
                  </a:lnTo>
                  <a:lnTo>
                    <a:pt x="207297" y="15360"/>
                  </a:lnTo>
                  <a:lnTo>
                    <a:pt x="232410" y="13454"/>
                  </a:lnTo>
                  <a:lnTo>
                    <a:pt x="247625" y="11171"/>
                  </a:lnTo>
                  <a:lnTo>
                    <a:pt x="252742" y="8688"/>
                  </a:lnTo>
                  <a:lnTo>
                    <a:pt x="247625" y="6189"/>
                  </a:lnTo>
                  <a:lnTo>
                    <a:pt x="232409" y="3880"/>
                  </a:lnTo>
                  <a:lnTo>
                    <a:pt x="207297" y="1968"/>
                  </a:lnTo>
                  <a:lnTo>
                    <a:pt x="172491" y="662"/>
                  </a:lnTo>
                  <a:lnTo>
                    <a:pt x="114062" y="0"/>
                  </a:lnTo>
                  <a:close/>
                </a:path>
              </a:pathLst>
            </a:custGeom>
            <a:solidFill>
              <a:srgbClr val="D8D9DB">
                <a:alpha val="66667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7" name="object 157"/>
            <p:cNvSpPr/>
            <p:nvPr/>
          </p:nvSpPr>
          <p:spPr>
            <a:xfrm>
              <a:off x="1208610" y="2830834"/>
              <a:ext cx="233045" cy="15875"/>
            </a:xfrm>
            <a:custGeom>
              <a:avLst/>
              <a:gdLst/>
              <a:ahLst/>
              <a:cxnLst/>
              <a:rect l="l" t="t" r="r" b="b"/>
              <a:pathLst>
                <a:path w="233044" h="15875">
                  <a:moveTo>
                    <a:pt x="102725" y="0"/>
                  </a:moveTo>
                  <a:lnTo>
                    <a:pt x="52319" y="1063"/>
                  </a:lnTo>
                  <a:lnTo>
                    <a:pt x="14745" y="3686"/>
                  </a:lnTo>
                  <a:lnTo>
                    <a:pt x="0" y="7827"/>
                  </a:lnTo>
                  <a:lnTo>
                    <a:pt x="14745" y="11945"/>
                  </a:lnTo>
                  <a:lnTo>
                    <a:pt x="52319" y="14530"/>
                  </a:lnTo>
                  <a:lnTo>
                    <a:pt x="102725" y="15585"/>
                  </a:lnTo>
                  <a:lnTo>
                    <a:pt x="155968" y="15117"/>
                  </a:lnTo>
                  <a:lnTo>
                    <a:pt x="188954" y="13917"/>
                  </a:lnTo>
                  <a:lnTo>
                    <a:pt x="213058" y="12196"/>
                  </a:lnTo>
                  <a:lnTo>
                    <a:pt x="227841" y="10113"/>
                  </a:lnTo>
                  <a:lnTo>
                    <a:pt x="232867" y="7827"/>
                  </a:lnTo>
                  <a:lnTo>
                    <a:pt x="227843" y="5526"/>
                  </a:lnTo>
                  <a:lnTo>
                    <a:pt x="213063" y="3416"/>
                  </a:lnTo>
                  <a:lnTo>
                    <a:pt x="188959" y="1689"/>
                  </a:lnTo>
                  <a:lnTo>
                    <a:pt x="155968" y="537"/>
                  </a:lnTo>
                  <a:lnTo>
                    <a:pt x="102725" y="0"/>
                  </a:lnTo>
                  <a:close/>
                </a:path>
              </a:pathLst>
            </a:custGeom>
            <a:solidFill>
              <a:srgbClr val="D6D7D8">
                <a:alpha val="71426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8" name="object 158"/>
            <p:cNvSpPr/>
            <p:nvPr/>
          </p:nvSpPr>
          <p:spPr>
            <a:xfrm>
              <a:off x="1218549" y="2831700"/>
              <a:ext cx="213360" cy="13970"/>
            </a:xfrm>
            <a:custGeom>
              <a:avLst/>
              <a:gdLst/>
              <a:ahLst/>
              <a:cxnLst/>
              <a:rect l="l" t="t" r="r" b="b"/>
              <a:pathLst>
                <a:path w="213359" h="13969">
                  <a:moveTo>
                    <a:pt x="91382" y="0"/>
                  </a:moveTo>
                  <a:lnTo>
                    <a:pt x="46370" y="989"/>
                  </a:lnTo>
                  <a:lnTo>
                    <a:pt x="13031" y="3326"/>
                  </a:lnTo>
                  <a:lnTo>
                    <a:pt x="0" y="6961"/>
                  </a:lnTo>
                  <a:lnTo>
                    <a:pt x="13031" y="10575"/>
                  </a:lnTo>
                  <a:lnTo>
                    <a:pt x="46370" y="12876"/>
                  </a:lnTo>
                  <a:lnTo>
                    <a:pt x="91382" y="13858"/>
                  </a:lnTo>
                  <a:lnTo>
                    <a:pt x="139433" y="13514"/>
                  </a:lnTo>
                  <a:lnTo>
                    <a:pt x="170611" y="12469"/>
                  </a:lnTo>
                  <a:lnTo>
                    <a:pt x="193709" y="10933"/>
                  </a:lnTo>
                  <a:lnTo>
                    <a:pt x="208059" y="9049"/>
                  </a:lnTo>
                  <a:lnTo>
                    <a:pt x="212991" y="6961"/>
                  </a:lnTo>
                  <a:lnTo>
                    <a:pt x="208059" y="4857"/>
                  </a:lnTo>
                  <a:lnTo>
                    <a:pt x="193709" y="2946"/>
                  </a:lnTo>
                  <a:lnTo>
                    <a:pt x="170611" y="1405"/>
                  </a:lnTo>
                  <a:lnTo>
                    <a:pt x="139433" y="408"/>
                  </a:lnTo>
                  <a:lnTo>
                    <a:pt x="91382" y="0"/>
                  </a:lnTo>
                  <a:close/>
                </a:path>
              </a:pathLst>
            </a:custGeom>
            <a:solidFill>
              <a:srgbClr val="D3D4D6">
                <a:alpha val="7619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9" name="object 159"/>
            <p:cNvSpPr/>
            <p:nvPr/>
          </p:nvSpPr>
          <p:spPr>
            <a:xfrm>
              <a:off x="1228488" y="2832564"/>
              <a:ext cx="193675" cy="12700"/>
            </a:xfrm>
            <a:custGeom>
              <a:avLst/>
              <a:gdLst/>
              <a:ahLst/>
              <a:cxnLst/>
              <a:rect l="l" t="t" r="r" b="b"/>
              <a:pathLst>
                <a:path w="193675" h="12700">
                  <a:moveTo>
                    <a:pt x="80045" y="0"/>
                  </a:moveTo>
                  <a:lnTo>
                    <a:pt x="40424" y="912"/>
                  </a:lnTo>
                  <a:lnTo>
                    <a:pt x="11318" y="2963"/>
                  </a:lnTo>
                  <a:lnTo>
                    <a:pt x="0" y="6097"/>
                  </a:lnTo>
                  <a:lnTo>
                    <a:pt x="11318" y="9211"/>
                  </a:lnTo>
                  <a:lnTo>
                    <a:pt x="40424" y="11229"/>
                  </a:lnTo>
                  <a:lnTo>
                    <a:pt x="80045" y="12135"/>
                  </a:lnTo>
                  <a:lnTo>
                    <a:pt x="122910" y="11913"/>
                  </a:lnTo>
                  <a:lnTo>
                    <a:pt x="152271" y="11022"/>
                  </a:lnTo>
                  <a:lnTo>
                    <a:pt x="174356" y="9672"/>
                  </a:lnTo>
                  <a:lnTo>
                    <a:pt x="188266" y="7988"/>
                  </a:lnTo>
                  <a:lnTo>
                    <a:pt x="193103" y="6097"/>
                  </a:lnTo>
                  <a:lnTo>
                    <a:pt x="188266" y="4190"/>
                  </a:lnTo>
                  <a:lnTo>
                    <a:pt x="174356" y="2479"/>
                  </a:lnTo>
                  <a:lnTo>
                    <a:pt x="152271" y="1123"/>
                  </a:lnTo>
                  <a:lnTo>
                    <a:pt x="122910" y="280"/>
                  </a:lnTo>
                  <a:lnTo>
                    <a:pt x="80045" y="0"/>
                  </a:lnTo>
                  <a:close/>
                </a:path>
              </a:pathLst>
            </a:custGeom>
            <a:solidFill>
              <a:srgbClr val="D1D2D4">
                <a:alpha val="80952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0" name="object 160"/>
            <p:cNvSpPr/>
            <p:nvPr/>
          </p:nvSpPr>
          <p:spPr>
            <a:xfrm>
              <a:off x="1238429" y="2833425"/>
              <a:ext cx="173355" cy="10795"/>
            </a:xfrm>
            <a:custGeom>
              <a:avLst/>
              <a:gdLst/>
              <a:ahLst/>
              <a:cxnLst/>
              <a:rect l="l" t="t" r="r" b="b"/>
              <a:pathLst>
                <a:path w="173355" h="10794">
                  <a:moveTo>
                    <a:pt x="68708" y="0"/>
                  </a:moveTo>
                  <a:lnTo>
                    <a:pt x="34477" y="838"/>
                  </a:lnTo>
                  <a:lnTo>
                    <a:pt x="9604" y="2606"/>
                  </a:lnTo>
                  <a:lnTo>
                    <a:pt x="0" y="5236"/>
                  </a:lnTo>
                  <a:lnTo>
                    <a:pt x="9604" y="7848"/>
                  </a:lnTo>
                  <a:lnTo>
                    <a:pt x="34477" y="9586"/>
                  </a:lnTo>
                  <a:lnTo>
                    <a:pt x="68708" y="10419"/>
                  </a:lnTo>
                  <a:lnTo>
                    <a:pt x="106387" y="10316"/>
                  </a:lnTo>
                  <a:lnTo>
                    <a:pt x="133933" y="9585"/>
                  </a:lnTo>
                  <a:lnTo>
                    <a:pt x="155009" y="8419"/>
                  </a:lnTo>
                  <a:lnTo>
                    <a:pt x="168484" y="6932"/>
                  </a:lnTo>
                  <a:lnTo>
                    <a:pt x="173228" y="5236"/>
                  </a:lnTo>
                  <a:lnTo>
                    <a:pt x="168484" y="3526"/>
                  </a:lnTo>
                  <a:lnTo>
                    <a:pt x="155009" y="2015"/>
                  </a:lnTo>
                  <a:lnTo>
                    <a:pt x="133933" y="844"/>
                  </a:lnTo>
                  <a:lnTo>
                    <a:pt x="106387" y="156"/>
                  </a:lnTo>
                  <a:lnTo>
                    <a:pt x="68708" y="0"/>
                  </a:lnTo>
                  <a:close/>
                </a:path>
              </a:pathLst>
            </a:custGeom>
            <a:solidFill>
              <a:srgbClr val="CED0D1">
                <a:alpha val="85713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1" name="object 161"/>
            <p:cNvSpPr/>
            <p:nvPr/>
          </p:nvSpPr>
          <p:spPr>
            <a:xfrm>
              <a:off x="1248368" y="2834291"/>
              <a:ext cx="153670" cy="8890"/>
            </a:xfrm>
            <a:custGeom>
              <a:avLst/>
              <a:gdLst/>
              <a:ahLst/>
              <a:cxnLst/>
              <a:rect l="l" t="t" r="r" b="b"/>
              <a:pathLst>
                <a:path w="153669" h="8889">
                  <a:moveTo>
                    <a:pt x="89852" y="26"/>
                  </a:moveTo>
                  <a:lnTo>
                    <a:pt x="57366" y="0"/>
                  </a:lnTo>
                  <a:lnTo>
                    <a:pt x="28528" y="764"/>
                  </a:lnTo>
                  <a:lnTo>
                    <a:pt x="7890" y="2246"/>
                  </a:lnTo>
                  <a:lnTo>
                    <a:pt x="0" y="4370"/>
                  </a:lnTo>
                  <a:lnTo>
                    <a:pt x="7890" y="6481"/>
                  </a:lnTo>
                  <a:lnTo>
                    <a:pt x="28528" y="7942"/>
                  </a:lnTo>
                  <a:lnTo>
                    <a:pt x="57366" y="8702"/>
                  </a:lnTo>
                  <a:lnTo>
                    <a:pt x="89852" y="8713"/>
                  </a:lnTo>
                  <a:lnTo>
                    <a:pt x="115590" y="8147"/>
                  </a:lnTo>
                  <a:lnTo>
                    <a:pt x="135661" y="7165"/>
                  </a:lnTo>
                  <a:lnTo>
                    <a:pt x="148702" y="5872"/>
                  </a:lnTo>
                  <a:lnTo>
                    <a:pt x="153352" y="4370"/>
                  </a:lnTo>
                  <a:lnTo>
                    <a:pt x="148702" y="2857"/>
                  </a:lnTo>
                  <a:lnTo>
                    <a:pt x="135661" y="1546"/>
                  </a:lnTo>
                  <a:lnTo>
                    <a:pt x="115590" y="560"/>
                  </a:lnTo>
                  <a:lnTo>
                    <a:pt x="89852" y="26"/>
                  </a:lnTo>
                  <a:close/>
                </a:path>
              </a:pathLst>
            </a:custGeom>
            <a:solidFill>
              <a:srgbClr val="CBCDCF">
                <a:alpha val="9047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2" name="object 162"/>
            <p:cNvSpPr/>
            <p:nvPr/>
          </p:nvSpPr>
          <p:spPr>
            <a:xfrm>
              <a:off x="1260729" y="2834855"/>
              <a:ext cx="128905" cy="7620"/>
            </a:xfrm>
            <a:custGeom>
              <a:avLst/>
              <a:gdLst/>
              <a:ahLst/>
              <a:cxnLst/>
              <a:rect l="l" t="t" r="r" b="b"/>
              <a:pathLst>
                <a:path w="128905" h="7619">
                  <a:moveTo>
                    <a:pt x="128854" y="2540"/>
                  </a:moveTo>
                  <a:lnTo>
                    <a:pt x="119799" y="2540"/>
                  </a:lnTo>
                  <a:lnTo>
                    <a:pt x="119799" y="1270"/>
                  </a:lnTo>
                  <a:lnTo>
                    <a:pt x="96062" y="1270"/>
                  </a:lnTo>
                  <a:lnTo>
                    <a:pt x="96062" y="0"/>
                  </a:lnTo>
                  <a:lnTo>
                    <a:pt x="32258" y="0"/>
                  </a:lnTo>
                  <a:lnTo>
                    <a:pt x="32258" y="1270"/>
                  </a:lnTo>
                  <a:lnTo>
                    <a:pt x="7658" y="1270"/>
                  </a:lnTo>
                  <a:lnTo>
                    <a:pt x="7658" y="2540"/>
                  </a:lnTo>
                  <a:lnTo>
                    <a:pt x="0" y="2540"/>
                  </a:lnTo>
                  <a:lnTo>
                    <a:pt x="0" y="3810"/>
                  </a:lnTo>
                  <a:lnTo>
                    <a:pt x="0" y="5080"/>
                  </a:lnTo>
                  <a:lnTo>
                    <a:pt x="7658" y="5080"/>
                  </a:lnTo>
                  <a:lnTo>
                    <a:pt x="7658" y="6350"/>
                  </a:lnTo>
                  <a:lnTo>
                    <a:pt x="32258" y="6350"/>
                  </a:lnTo>
                  <a:lnTo>
                    <a:pt x="32258" y="7620"/>
                  </a:lnTo>
                  <a:lnTo>
                    <a:pt x="96062" y="7620"/>
                  </a:lnTo>
                  <a:lnTo>
                    <a:pt x="96062" y="6350"/>
                  </a:lnTo>
                  <a:lnTo>
                    <a:pt x="119799" y="6350"/>
                  </a:lnTo>
                  <a:lnTo>
                    <a:pt x="119799" y="5080"/>
                  </a:lnTo>
                  <a:lnTo>
                    <a:pt x="128854" y="5080"/>
                  </a:lnTo>
                  <a:lnTo>
                    <a:pt x="128854" y="3810"/>
                  </a:lnTo>
                  <a:lnTo>
                    <a:pt x="128854" y="2540"/>
                  </a:lnTo>
                  <a:close/>
                </a:path>
              </a:pathLst>
            </a:custGeom>
            <a:solidFill>
              <a:srgbClr val="C9CBCC">
                <a:alpha val="95236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3" name="object 163"/>
            <p:cNvSpPr/>
            <p:nvPr/>
          </p:nvSpPr>
          <p:spPr>
            <a:xfrm>
              <a:off x="1270774" y="2836125"/>
              <a:ext cx="108585" cy="5080"/>
            </a:xfrm>
            <a:custGeom>
              <a:avLst/>
              <a:gdLst/>
              <a:ahLst/>
              <a:cxnLst/>
              <a:rect l="l" t="t" r="r" b="b"/>
              <a:pathLst>
                <a:path w="108584" h="5080">
                  <a:moveTo>
                    <a:pt x="108521" y="1270"/>
                  </a:moveTo>
                  <a:lnTo>
                    <a:pt x="96100" y="1270"/>
                  </a:lnTo>
                  <a:lnTo>
                    <a:pt x="96100" y="0"/>
                  </a:lnTo>
                  <a:lnTo>
                    <a:pt x="12420" y="0"/>
                  </a:lnTo>
                  <a:lnTo>
                    <a:pt x="12420" y="1270"/>
                  </a:lnTo>
                  <a:lnTo>
                    <a:pt x="0" y="1270"/>
                  </a:lnTo>
                  <a:lnTo>
                    <a:pt x="0" y="2540"/>
                  </a:lnTo>
                  <a:lnTo>
                    <a:pt x="0" y="3810"/>
                  </a:lnTo>
                  <a:lnTo>
                    <a:pt x="12420" y="3810"/>
                  </a:lnTo>
                  <a:lnTo>
                    <a:pt x="12420" y="5080"/>
                  </a:lnTo>
                  <a:lnTo>
                    <a:pt x="96100" y="5080"/>
                  </a:lnTo>
                  <a:lnTo>
                    <a:pt x="96100" y="3810"/>
                  </a:lnTo>
                  <a:lnTo>
                    <a:pt x="108521" y="3810"/>
                  </a:lnTo>
                  <a:lnTo>
                    <a:pt x="108521" y="2540"/>
                  </a:lnTo>
                  <a:lnTo>
                    <a:pt x="108521" y="1270"/>
                  </a:lnTo>
                  <a:close/>
                </a:path>
              </a:pathLst>
            </a:custGeom>
            <a:solidFill>
              <a:srgbClr val="C6C8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4" name="object 164"/>
            <p:cNvSpPr/>
            <p:nvPr/>
          </p:nvSpPr>
          <p:spPr>
            <a:xfrm>
              <a:off x="1027252" y="2793174"/>
              <a:ext cx="331470" cy="45720"/>
            </a:xfrm>
            <a:custGeom>
              <a:avLst/>
              <a:gdLst/>
              <a:ahLst/>
              <a:cxnLst/>
              <a:rect l="l" t="t" r="r" b="b"/>
              <a:pathLst>
                <a:path w="331469" h="45719">
                  <a:moveTo>
                    <a:pt x="89928" y="520"/>
                  </a:moveTo>
                  <a:lnTo>
                    <a:pt x="89903" y="0"/>
                  </a:lnTo>
                  <a:lnTo>
                    <a:pt x="0" y="0"/>
                  </a:lnTo>
                  <a:lnTo>
                    <a:pt x="3505" y="18021"/>
                  </a:lnTo>
                  <a:lnTo>
                    <a:pt x="13144" y="32321"/>
                  </a:lnTo>
                  <a:lnTo>
                    <a:pt x="27432" y="41960"/>
                  </a:lnTo>
                  <a:lnTo>
                    <a:pt x="44945" y="45504"/>
                  </a:lnTo>
                  <a:lnTo>
                    <a:pt x="62445" y="41960"/>
                  </a:lnTo>
                  <a:lnTo>
                    <a:pt x="76746" y="32321"/>
                  </a:lnTo>
                  <a:lnTo>
                    <a:pt x="86385" y="18021"/>
                  </a:lnTo>
                  <a:lnTo>
                    <a:pt x="89928" y="520"/>
                  </a:lnTo>
                  <a:close/>
                </a:path>
                <a:path w="331469" h="45719">
                  <a:moveTo>
                    <a:pt x="331317" y="520"/>
                  </a:moveTo>
                  <a:lnTo>
                    <a:pt x="331292" y="0"/>
                  </a:lnTo>
                  <a:lnTo>
                    <a:pt x="241388" y="0"/>
                  </a:lnTo>
                  <a:lnTo>
                    <a:pt x="244894" y="18021"/>
                  </a:lnTo>
                  <a:lnTo>
                    <a:pt x="254533" y="32321"/>
                  </a:lnTo>
                  <a:lnTo>
                    <a:pt x="268833" y="41960"/>
                  </a:lnTo>
                  <a:lnTo>
                    <a:pt x="286334" y="45504"/>
                  </a:lnTo>
                  <a:lnTo>
                    <a:pt x="303847" y="41960"/>
                  </a:lnTo>
                  <a:lnTo>
                    <a:pt x="318147" y="32321"/>
                  </a:lnTo>
                  <a:lnTo>
                    <a:pt x="327787" y="18021"/>
                  </a:lnTo>
                  <a:lnTo>
                    <a:pt x="331317" y="520"/>
                  </a:lnTo>
                  <a:close/>
                </a:path>
              </a:pathLst>
            </a:custGeom>
            <a:solidFill>
              <a:srgbClr val="2C2F3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5" name="object 165"/>
            <p:cNvSpPr/>
            <p:nvPr/>
          </p:nvSpPr>
          <p:spPr>
            <a:xfrm>
              <a:off x="1386598" y="2748701"/>
              <a:ext cx="90170" cy="90170"/>
            </a:xfrm>
            <a:custGeom>
              <a:avLst/>
              <a:gdLst/>
              <a:ahLst/>
              <a:cxnLst/>
              <a:rect l="l" t="t" r="r" b="b"/>
              <a:pathLst>
                <a:path w="90169" h="90169">
                  <a:moveTo>
                    <a:pt x="44983" y="0"/>
                  </a:moveTo>
                  <a:lnTo>
                    <a:pt x="27474" y="3535"/>
                  </a:lnTo>
                  <a:lnTo>
                    <a:pt x="13176" y="13176"/>
                  </a:lnTo>
                  <a:lnTo>
                    <a:pt x="3535" y="27474"/>
                  </a:lnTo>
                  <a:lnTo>
                    <a:pt x="0" y="44983"/>
                  </a:lnTo>
                  <a:lnTo>
                    <a:pt x="3535" y="62489"/>
                  </a:lnTo>
                  <a:lnTo>
                    <a:pt x="13176" y="76784"/>
                  </a:lnTo>
                  <a:lnTo>
                    <a:pt x="27474" y="86420"/>
                  </a:lnTo>
                  <a:lnTo>
                    <a:pt x="44983" y="89954"/>
                  </a:lnTo>
                  <a:lnTo>
                    <a:pt x="62491" y="86420"/>
                  </a:lnTo>
                  <a:lnTo>
                    <a:pt x="76790" y="76784"/>
                  </a:lnTo>
                  <a:lnTo>
                    <a:pt x="86431" y="62489"/>
                  </a:lnTo>
                  <a:lnTo>
                    <a:pt x="89966" y="44983"/>
                  </a:lnTo>
                  <a:lnTo>
                    <a:pt x="86431" y="27474"/>
                  </a:lnTo>
                  <a:lnTo>
                    <a:pt x="76790" y="13176"/>
                  </a:lnTo>
                  <a:lnTo>
                    <a:pt x="62491" y="3535"/>
                  </a:lnTo>
                  <a:lnTo>
                    <a:pt x="44983" y="0"/>
                  </a:lnTo>
                  <a:close/>
                </a:path>
              </a:pathLst>
            </a:custGeom>
            <a:solidFill>
              <a:srgbClr val="5E616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6" name="object 166"/>
            <p:cNvSpPr/>
            <p:nvPr/>
          </p:nvSpPr>
          <p:spPr>
            <a:xfrm>
              <a:off x="1406903" y="2769005"/>
              <a:ext cx="49530" cy="49530"/>
            </a:xfrm>
            <a:custGeom>
              <a:avLst/>
              <a:gdLst/>
              <a:ahLst/>
              <a:cxnLst/>
              <a:rect l="l" t="t" r="r" b="b"/>
              <a:pathLst>
                <a:path w="49530" h="49530">
                  <a:moveTo>
                    <a:pt x="24676" y="0"/>
                  </a:moveTo>
                  <a:lnTo>
                    <a:pt x="15071" y="1939"/>
                  </a:lnTo>
                  <a:lnTo>
                    <a:pt x="7227" y="7227"/>
                  </a:lnTo>
                  <a:lnTo>
                    <a:pt x="1939" y="15071"/>
                  </a:lnTo>
                  <a:lnTo>
                    <a:pt x="0" y="24676"/>
                  </a:lnTo>
                  <a:lnTo>
                    <a:pt x="1939" y="34280"/>
                  </a:lnTo>
                  <a:lnTo>
                    <a:pt x="7227" y="42124"/>
                  </a:lnTo>
                  <a:lnTo>
                    <a:pt x="15071" y="47412"/>
                  </a:lnTo>
                  <a:lnTo>
                    <a:pt x="24676" y="49352"/>
                  </a:lnTo>
                  <a:lnTo>
                    <a:pt x="34280" y="47412"/>
                  </a:lnTo>
                  <a:lnTo>
                    <a:pt x="42124" y="42124"/>
                  </a:lnTo>
                  <a:lnTo>
                    <a:pt x="47412" y="34280"/>
                  </a:lnTo>
                  <a:lnTo>
                    <a:pt x="49352" y="24676"/>
                  </a:lnTo>
                  <a:lnTo>
                    <a:pt x="47412" y="15071"/>
                  </a:lnTo>
                  <a:lnTo>
                    <a:pt x="42124" y="7227"/>
                  </a:lnTo>
                  <a:lnTo>
                    <a:pt x="34280" y="1939"/>
                  </a:lnTo>
                  <a:lnTo>
                    <a:pt x="2467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7" name="object 167"/>
            <p:cNvSpPr/>
            <p:nvPr/>
          </p:nvSpPr>
          <p:spPr>
            <a:xfrm>
              <a:off x="1409827" y="2771812"/>
              <a:ext cx="43815" cy="43180"/>
            </a:xfrm>
            <a:custGeom>
              <a:avLst/>
              <a:gdLst/>
              <a:ahLst/>
              <a:cxnLst/>
              <a:rect l="l" t="t" r="r" b="b"/>
              <a:pathLst>
                <a:path w="43815" h="43180">
                  <a:moveTo>
                    <a:pt x="4572" y="17653"/>
                  </a:moveTo>
                  <a:lnTo>
                    <a:pt x="3810" y="16560"/>
                  </a:lnTo>
                  <a:lnTo>
                    <a:pt x="1498" y="16154"/>
                  </a:lnTo>
                  <a:lnTo>
                    <a:pt x="406" y="16916"/>
                  </a:lnTo>
                  <a:lnTo>
                    <a:pt x="203" y="18072"/>
                  </a:lnTo>
                  <a:lnTo>
                    <a:pt x="0" y="19227"/>
                  </a:lnTo>
                  <a:lnTo>
                    <a:pt x="774" y="20320"/>
                  </a:lnTo>
                  <a:lnTo>
                    <a:pt x="3073" y="20726"/>
                  </a:lnTo>
                  <a:lnTo>
                    <a:pt x="4165" y="19951"/>
                  </a:lnTo>
                  <a:lnTo>
                    <a:pt x="4572" y="17653"/>
                  </a:lnTo>
                  <a:close/>
                </a:path>
                <a:path w="43815" h="43180">
                  <a:moveTo>
                    <a:pt x="7061" y="31711"/>
                  </a:moveTo>
                  <a:lnTo>
                    <a:pt x="5892" y="29692"/>
                  </a:lnTo>
                  <a:lnTo>
                    <a:pt x="4597" y="29337"/>
                  </a:lnTo>
                  <a:lnTo>
                    <a:pt x="2565" y="30505"/>
                  </a:lnTo>
                  <a:lnTo>
                    <a:pt x="2222" y="31800"/>
                  </a:lnTo>
                  <a:lnTo>
                    <a:pt x="2806" y="32816"/>
                  </a:lnTo>
                  <a:lnTo>
                    <a:pt x="3390" y="33832"/>
                  </a:lnTo>
                  <a:lnTo>
                    <a:pt x="4686" y="34175"/>
                  </a:lnTo>
                  <a:lnTo>
                    <a:pt x="6705" y="33007"/>
                  </a:lnTo>
                  <a:lnTo>
                    <a:pt x="7061" y="31711"/>
                  </a:lnTo>
                  <a:close/>
                </a:path>
                <a:path w="43815" h="43180">
                  <a:moveTo>
                    <a:pt x="11417" y="6273"/>
                  </a:moveTo>
                  <a:lnTo>
                    <a:pt x="9918" y="4483"/>
                  </a:lnTo>
                  <a:lnTo>
                    <a:pt x="8585" y="4368"/>
                  </a:lnTo>
                  <a:lnTo>
                    <a:pt x="7683" y="5118"/>
                  </a:lnTo>
                  <a:lnTo>
                    <a:pt x="6794" y="5867"/>
                  </a:lnTo>
                  <a:lnTo>
                    <a:pt x="6667" y="7200"/>
                  </a:lnTo>
                  <a:lnTo>
                    <a:pt x="7416" y="8102"/>
                  </a:lnTo>
                  <a:lnTo>
                    <a:pt x="8178" y="8991"/>
                  </a:lnTo>
                  <a:lnTo>
                    <a:pt x="9512" y="9118"/>
                  </a:lnTo>
                  <a:lnTo>
                    <a:pt x="10401" y="8356"/>
                  </a:lnTo>
                  <a:lnTo>
                    <a:pt x="11303" y="7607"/>
                  </a:lnTo>
                  <a:lnTo>
                    <a:pt x="11417" y="6273"/>
                  </a:lnTo>
                  <a:close/>
                </a:path>
                <a:path w="43815" h="43180">
                  <a:moveTo>
                    <a:pt x="17386" y="40068"/>
                  </a:moveTo>
                  <a:lnTo>
                    <a:pt x="16827" y="38849"/>
                  </a:lnTo>
                  <a:lnTo>
                    <a:pt x="15722" y="38455"/>
                  </a:lnTo>
                  <a:lnTo>
                    <a:pt x="14630" y="38049"/>
                  </a:lnTo>
                  <a:lnTo>
                    <a:pt x="13411" y="38620"/>
                  </a:lnTo>
                  <a:lnTo>
                    <a:pt x="13004" y="39712"/>
                  </a:lnTo>
                  <a:lnTo>
                    <a:pt x="12611" y="40817"/>
                  </a:lnTo>
                  <a:lnTo>
                    <a:pt x="13169" y="42024"/>
                  </a:lnTo>
                  <a:lnTo>
                    <a:pt x="14274" y="42430"/>
                  </a:lnTo>
                  <a:lnTo>
                    <a:pt x="15379" y="42824"/>
                  </a:lnTo>
                  <a:lnTo>
                    <a:pt x="16586" y="42265"/>
                  </a:lnTo>
                  <a:lnTo>
                    <a:pt x="17386" y="40068"/>
                  </a:lnTo>
                  <a:close/>
                </a:path>
                <a:path w="43815" h="43180">
                  <a:moveTo>
                    <a:pt x="23876" y="952"/>
                  </a:moveTo>
                  <a:lnTo>
                    <a:pt x="22923" y="0"/>
                  </a:lnTo>
                  <a:lnTo>
                    <a:pt x="21755" y="0"/>
                  </a:lnTo>
                  <a:lnTo>
                    <a:pt x="20586" y="0"/>
                  </a:lnTo>
                  <a:lnTo>
                    <a:pt x="19634" y="952"/>
                  </a:lnTo>
                  <a:lnTo>
                    <a:pt x="19634" y="3289"/>
                  </a:lnTo>
                  <a:lnTo>
                    <a:pt x="20586" y="4229"/>
                  </a:lnTo>
                  <a:lnTo>
                    <a:pt x="22923" y="4229"/>
                  </a:lnTo>
                  <a:lnTo>
                    <a:pt x="23876" y="3289"/>
                  </a:lnTo>
                  <a:lnTo>
                    <a:pt x="23876" y="952"/>
                  </a:lnTo>
                  <a:close/>
                </a:path>
                <a:path w="43815" h="43180">
                  <a:moveTo>
                    <a:pt x="30899" y="40817"/>
                  </a:moveTo>
                  <a:lnTo>
                    <a:pt x="30505" y="39712"/>
                  </a:lnTo>
                  <a:lnTo>
                    <a:pt x="30099" y="38620"/>
                  </a:lnTo>
                  <a:lnTo>
                    <a:pt x="28879" y="38049"/>
                  </a:lnTo>
                  <a:lnTo>
                    <a:pt x="27787" y="38455"/>
                  </a:lnTo>
                  <a:lnTo>
                    <a:pt x="26682" y="38849"/>
                  </a:lnTo>
                  <a:lnTo>
                    <a:pt x="26123" y="40068"/>
                  </a:lnTo>
                  <a:lnTo>
                    <a:pt x="26924" y="42265"/>
                  </a:lnTo>
                  <a:lnTo>
                    <a:pt x="28130" y="42824"/>
                  </a:lnTo>
                  <a:lnTo>
                    <a:pt x="29235" y="42430"/>
                  </a:lnTo>
                  <a:lnTo>
                    <a:pt x="30327" y="42037"/>
                  </a:lnTo>
                  <a:lnTo>
                    <a:pt x="30899" y="40817"/>
                  </a:lnTo>
                  <a:close/>
                </a:path>
                <a:path w="43815" h="43180">
                  <a:moveTo>
                    <a:pt x="35077" y="14503"/>
                  </a:moveTo>
                  <a:lnTo>
                    <a:pt x="29108" y="8534"/>
                  </a:lnTo>
                  <a:lnTo>
                    <a:pt x="14376" y="8534"/>
                  </a:lnTo>
                  <a:lnTo>
                    <a:pt x="8407" y="14503"/>
                  </a:lnTo>
                  <a:lnTo>
                    <a:pt x="8407" y="21869"/>
                  </a:lnTo>
                  <a:lnTo>
                    <a:pt x="8407" y="29235"/>
                  </a:lnTo>
                  <a:lnTo>
                    <a:pt x="14376" y="35204"/>
                  </a:lnTo>
                  <a:lnTo>
                    <a:pt x="29108" y="35204"/>
                  </a:lnTo>
                  <a:lnTo>
                    <a:pt x="35077" y="29235"/>
                  </a:lnTo>
                  <a:lnTo>
                    <a:pt x="35077" y="14503"/>
                  </a:lnTo>
                  <a:close/>
                </a:path>
                <a:path w="43815" h="43180">
                  <a:moveTo>
                    <a:pt x="36830" y="7200"/>
                  </a:moveTo>
                  <a:lnTo>
                    <a:pt x="36715" y="5867"/>
                  </a:lnTo>
                  <a:lnTo>
                    <a:pt x="35814" y="5118"/>
                  </a:lnTo>
                  <a:lnTo>
                    <a:pt x="34925" y="4368"/>
                  </a:lnTo>
                  <a:lnTo>
                    <a:pt x="33578" y="4483"/>
                  </a:lnTo>
                  <a:lnTo>
                    <a:pt x="32080" y="6273"/>
                  </a:lnTo>
                  <a:lnTo>
                    <a:pt x="32194" y="7607"/>
                  </a:lnTo>
                  <a:lnTo>
                    <a:pt x="33096" y="8356"/>
                  </a:lnTo>
                  <a:lnTo>
                    <a:pt x="33985" y="9118"/>
                  </a:lnTo>
                  <a:lnTo>
                    <a:pt x="35318" y="8991"/>
                  </a:lnTo>
                  <a:lnTo>
                    <a:pt x="36080" y="8102"/>
                  </a:lnTo>
                  <a:lnTo>
                    <a:pt x="36830" y="7200"/>
                  </a:lnTo>
                  <a:close/>
                </a:path>
                <a:path w="43815" h="43180">
                  <a:moveTo>
                    <a:pt x="41275" y="31800"/>
                  </a:moveTo>
                  <a:lnTo>
                    <a:pt x="40932" y="30505"/>
                  </a:lnTo>
                  <a:lnTo>
                    <a:pt x="38900" y="29337"/>
                  </a:lnTo>
                  <a:lnTo>
                    <a:pt x="37604" y="29692"/>
                  </a:lnTo>
                  <a:lnTo>
                    <a:pt x="36436" y="31711"/>
                  </a:lnTo>
                  <a:lnTo>
                    <a:pt x="36791" y="33007"/>
                  </a:lnTo>
                  <a:lnTo>
                    <a:pt x="38811" y="34175"/>
                  </a:lnTo>
                  <a:lnTo>
                    <a:pt x="40106" y="33832"/>
                  </a:lnTo>
                  <a:lnTo>
                    <a:pt x="40690" y="32816"/>
                  </a:lnTo>
                  <a:lnTo>
                    <a:pt x="41275" y="31800"/>
                  </a:lnTo>
                  <a:close/>
                </a:path>
                <a:path w="43815" h="43180">
                  <a:moveTo>
                    <a:pt x="43497" y="19227"/>
                  </a:moveTo>
                  <a:lnTo>
                    <a:pt x="43294" y="18072"/>
                  </a:lnTo>
                  <a:lnTo>
                    <a:pt x="43091" y="16916"/>
                  </a:lnTo>
                  <a:lnTo>
                    <a:pt x="41998" y="16154"/>
                  </a:lnTo>
                  <a:lnTo>
                    <a:pt x="39687" y="16560"/>
                  </a:lnTo>
                  <a:lnTo>
                    <a:pt x="38925" y="17653"/>
                  </a:lnTo>
                  <a:lnTo>
                    <a:pt x="39331" y="19964"/>
                  </a:lnTo>
                  <a:lnTo>
                    <a:pt x="40424" y="20726"/>
                  </a:lnTo>
                  <a:lnTo>
                    <a:pt x="42722" y="20320"/>
                  </a:lnTo>
                  <a:lnTo>
                    <a:pt x="43497" y="19227"/>
                  </a:lnTo>
                  <a:close/>
                </a:path>
              </a:pathLst>
            </a:custGeom>
            <a:solidFill>
              <a:srgbClr val="2C2F3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8" name="object 168"/>
            <p:cNvSpPr/>
            <p:nvPr/>
          </p:nvSpPr>
          <p:spPr>
            <a:xfrm>
              <a:off x="978567" y="2600306"/>
              <a:ext cx="124460" cy="189865"/>
            </a:xfrm>
            <a:custGeom>
              <a:avLst/>
              <a:gdLst/>
              <a:ahLst/>
              <a:cxnLst/>
              <a:rect l="l" t="t" r="r" b="b"/>
              <a:pathLst>
                <a:path w="124459" h="189864">
                  <a:moveTo>
                    <a:pt x="123951" y="0"/>
                  </a:moveTo>
                  <a:lnTo>
                    <a:pt x="18338" y="0"/>
                  </a:lnTo>
                  <a:lnTo>
                    <a:pt x="14541" y="3149"/>
                  </a:lnTo>
                  <a:lnTo>
                    <a:pt x="13741" y="7492"/>
                  </a:lnTo>
                  <a:lnTo>
                    <a:pt x="0" y="81724"/>
                  </a:lnTo>
                  <a:lnTo>
                    <a:pt x="0" y="185343"/>
                  </a:lnTo>
                  <a:lnTo>
                    <a:pt x="4292" y="189636"/>
                  </a:lnTo>
                  <a:lnTo>
                    <a:pt x="106337" y="189636"/>
                  </a:lnTo>
                  <a:lnTo>
                    <a:pt x="123951" y="0"/>
                  </a:lnTo>
                  <a:close/>
                </a:path>
              </a:pathLst>
            </a:custGeom>
            <a:solidFill>
              <a:srgbClr val="95363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9" name="object 169"/>
            <p:cNvSpPr/>
            <p:nvPr/>
          </p:nvSpPr>
          <p:spPr>
            <a:xfrm>
              <a:off x="1078583" y="2600306"/>
              <a:ext cx="129539" cy="189865"/>
            </a:xfrm>
            <a:custGeom>
              <a:avLst/>
              <a:gdLst/>
              <a:ahLst/>
              <a:cxnLst/>
              <a:rect l="l" t="t" r="r" b="b"/>
              <a:pathLst>
                <a:path w="129540" h="189864">
                  <a:moveTo>
                    <a:pt x="122491" y="0"/>
                  </a:moveTo>
                  <a:lnTo>
                    <a:pt x="18326" y="0"/>
                  </a:lnTo>
                  <a:lnTo>
                    <a:pt x="14541" y="3149"/>
                  </a:lnTo>
                  <a:lnTo>
                    <a:pt x="13741" y="7492"/>
                  </a:lnTo>
                  <a:lnTo>
                    <a:pt x="0" y="81724"/>
                  </a:lnTo>
                  <a:lnTo>
                    <a:pt x="0" y="185343"/>
                  </a:lnTo>
                  <a:lnTo>
                    <a:pt x="4292" y="189636"/>
                  </a:lnTo>
                  <a:lnTo>
                    <a:pt x="55879" y="189636"/>
                  </a:lnTo>
                  <a:lnTo>
                    <a:pt x="60031" y="172153"/>
                  </a:lnTo>
                  <a:lnTo>
                    <a:pt x="69288" y="157230"/>
                  </a:lnTo>
                  <a:lnTo>
                    <a:pt x="82597" y="145868"/>
                  </a:lnTo>
                  <a:lnTo>
                    <a:pt x="98907" y="139064"/>
                  </a:lnTo>
                  <a:lnTo>
                    <a:pt x="98907" y="137515"/>
                  </a:lnTo>
                  <a:lnTo>
                    <a:pt x="128943" y="137515"/>
                  </a:lnTo>
                  <a:lnTo>
                    <a:pt x="128943" y="6451"/>
                  </a:lnTo>
                  <a:lnTo>
                    <a:pt x="122491" y="0"/>
                  </a:lnTo>
                  <a:close/>
                </a:path>
              </a:pathLst>
            </a:custGeom>
            <a:solidFill>
              <a:srgbClr val="CD3E3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0" name="object 170"/>
            <p:cNvSpPr/>
            <p:nvPr/>
          </p:nvSpPr>
          <p:spPr>
            <a:xfrm>
              <a:off x="1145205" y="2748701"/>
              <a:ext cx="90170" cy="90170"/>
            </a:xfrm>
            <a:custGeom>
              <a:avLst/>
              <a:gdLst/>
              <a:ahLst/>
              <a:cxnLst/>
              <a:rect l="l" t="t" r="r" b="b"/>
              <a:pathLst>
                <a:path w="90169" h="90169">
                  <a:moveTo>
                    <a:pt x="44983" y="0"/>
                  </a:moveTo>
                  <a:lnTo>
                    <a:pt x="27474" y="3535"/>
                  </a:lnTo>
                  <a:lnTo>
                    <a:pt x="13176" y="13176"/>
                  </a:lnTo>
                  <a:lnTo>
                    <a:pt x="3535" y="27474"/>
                  </a:lnTo>
                  <a:lnTo>
                    <a:pt x="0" y="44983"/>
                  </a:lnTo>
                  <a:lnTo>
                    <a:pt x="3535" y="62489"/>
                  </a:lnTo>
                  <a:lnTo>
                    <a:pt x="13176" y="76784"/>
                  </a:lnTo>
                  <a:lnTo>
                    <a:pt x="27474" y="86420"/>
                  </a:lnTo>
                  <a:lnTo>
                    <a:pt x="44983" y="89954"/>
                  </a:lnTo>
                  <a:lnTo>
                    <a:pt x="62491" y="86420"/>
                  </a:lnTo>
                  <a:lnTo>
                    <a:pt x="76790" y="76784"/>
                  </a:lnTo>
                  <a:lnTo>
                    <a:pt x="86431" y="62489"/>
                  </a:lnTo>
                  <a:lnTo>
                    <a:pt x="89966" y="44983"/>
                  </a:lnTo>
                  <a:lnTo>
                    <a:pt x="86431" y="27474"/>
                  </a:lnTo>
                  <a:lnTo>
                    <a:pt x="76790" y="13176"/>
                  </a:lnTo>
                  <a:lnTo>
                    <a:pt x="62491" y="3535"/>
                  </a:lnTo>
                  <a:lnTo>
                    <a:pt x="44983" y="0"/>
                  </a:lnTo>
                  <a:close/>
                </a:path>
              </a:pathLst>
            </a:custGeom>
            <a:solidFill>
              <a:srgbClr val="5E616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1" name="object 171"/>
            <p:cNvSpPr/>
            <p:nvPr/>
          </p:nvSpPr>
          <p:spPr>
            <a:xfrm>
              <a:off x="1165515" y="2769005"/>
              <a:ext cx="49530" cy="49530"/>
            </a:xfrm>
            <a:custGeom>
              <a:avLst/>
              <a:gdLst/>
              <a:ahLst/>
              <a:cxnLst/>
              <a:rect l="l" t="t" r="r" b="b"/>
              <a:pathLst>
                <a:path w="49530" h="49530">
                  <a:moveTo>
                    <a:pt x="24676" y="0"/>
                  </a:moveTo>
                  <a:lnTo>
                    <a:pt x="15071" y="1939"/>
                  </a:lnTo>
                  <a:lnTo>
                    <a:pt x="7227" y="7227"/>
                  </a:lnTo>
                  <a:lnTo>
                    <a:pt x="1939" y="15071"/>
                  </a:lnTo>
                  <a:lnTo>
                    <a:pt x="0" y="24676"/>
                  </a:lnTo>
                  <a:lnTo>
                    <a:pt x="1939" y="34280"/>
                  </a:lnTo>
                  <a:lnTo>
                    <a:pt x="7227" y="42124"/>
                  </a:lnTo>
                  <a:lnTo>
                    <a:pt x="15071" y="47412"/>
                  </a:lnTo>
                  <a:lnTo>
                    <a:pt x="24676" y="49352"/>
                  </a:lnTo>
                  <a:lnTo>
                    <a:pt x="34280" y="47412"/>
                  </a:lnTo>
                  <a:lnTo>
                    <a:pt x="42124" y="42124"/>
                  </a:lnTo>
                  <a:lnTo>
                    <a:pt x="47412" y="34280"/>
                  </a:lnTo>
                  <a:lnTo>
                    <a:pt x="49352" y="24676"/>
                  </a:lnTo>
                  <a:lnTo>
                    <a:pt x="47412" y="15071"/>
                  </a:lnTo>
                  <a:lnTo>
                    <a:pt x="42124" y="7227"/>
                  </a:lnTo>
                  <a:lnTo>
                    <a:pt x="34280" y="1939"/>
                  </a:lnTo>
                  <a:lnTo>
                    <a:pt x="2467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2" name="object 172"/>
            <p:cNvSpPr/>
            <p:nvPr/>
          </p:nvSpPr>
          <p:spPr>
            <a:xfrm>
              <a:off x="1168438" y="2771812"/>
              <a:ext cx="43815" cy="43180"/>
            </a:xfrm>
            <a:custGeom>
              <a:avLst/>
              <a:gdLst/>
              <a:ahLst/>
              <a:cxnLst/>
              <a:rect l="l" t="t" r="r" b="b"/>
              <a:pathLst>
                <a:path w="43815" h="43180">
                  <a:moveTo>
                    <a:pt x="4572" y="17653"/>
                  </a:moveTo>
                  <a:lnTo>
                    <a:pt x="3810" y="16560"/>
                  </a:lnTo>
                  <a:lnTo>
                    <a:pt x="1498" y="16154"/>
                  </a:lnTo>
                  <a:lnTo>
                    <a:pt x="406" y="16916"/>
                  </a:lnTo>
                  <a:lnTo>
                    <a:pt x="203" y="18072"/>
                  </a:lnTo>
                  <a:lnTo>
                    <a:pt x="0" y="19227"/>
                  </a:lnTo>
                  <a:lnTo>
                    <a:pt x="774" y="20320"/>
                  </a:lnTo>
                  <a:lnTo>
                    <a:pt x="3073" y="20726"/>
                  </a:lnTo>
                  <a:lnTo>
                    <a:pt x="4165" y="19964"/>
                  </a:lnTo>
                  <a:lnTo>
                    <a:pt x="4572" y="17653"/>
                  </a:lnTo>
                  <a:close/>
                </a:path>
                <a:path w="43815" h="43180">
                  <a:moveTo>
                    <a:pt x="7061" y="31711"/>
                  </a:moveTo>
                  <a:lnTo>
                    <a:pt x="5892" y="29692"/>
                  </a:lnTo>
                  <a:lnTo>
                    <a:pt x="4597" y="29337"/>
                  </a:lnTo>
                  <a:lnTo>
                    <a:pt x="2565" y="30505"/>
                  </a:lnTo>
                  <a:lnTo>
                    <a:pt x="2222" y="31800"/>
                  </a:lnTo>
                  <a:lnTo>
                    <a:pt x="2806" y="32816"/>
                  </a:lnTo>
                  <a:lnTo>
                    <a:pt x="3390" y="33832"/>
                  </a:lnTo>
                  <a:lnTo>
                    <a:pt x="4686" y="34175"/>
                  </a:lnTo>
                  <a:lnTo>
                    <a:pt x="6705" y="33007"/>
                  </a:lnTo>
                  <a:lnTo>
                    <a:pt x="7061" y="31711"/>
                  </a:lnTo>
                  <a:close/>
                </a:path>
                <a:path w="43815" h="43180">
                  <a:moveTo>
                    <a:pt x="11417" y="6273"/>
                  </a:moveTo>
                  <a:lnTo>
                    <a:pt x="9918" y="4483"/>
                  </a:lnTo>
                  <a:lnTo>
                    <a:pt x="8572" y="4368"/>
                  </a:lnTo>
                  <a:lnTo>
                    <a:pt x="7683" y="5118"/>
                  </a:lnTo>
                  <a:lnTo>
                    <a:pt x="6781" y="5867"/>
                  </a:lnTo>
                  <a:lnTo>
                    <a:pt x="6667" y="7200"/>
                  </a:lnTo>
                  <a:lnTo>
                    <a:pt x="7416" y="8102"/>
                  </a:lnTo>
                  <a:lnTo>
                    <a:pt x="8178" y="8991"/>
                  </a:lnTo>
                  <a:lnTo>
                    <a:pt x="9512" y="9118"/>
                  </a:lnTo>
                  <a:lnTo>
                    <a:pt x="10401" y="8356"/>
                  </a:lnTo>
                  <a:lnTo>
                    <a:pt x="11303" y="7607"/>
                  </a:lnTo>
                  <a:lnTo>
                    <a:pt x="11417" y="6273"/>
                  </a:lnTo>
                  <a:close/>
                </a:path>
                <a:path w="43815" h="43180">
                  <a:moveTo>
                    <a:pt x="17373" y="40068"/>
                  </a:moveTo>
                  <a:lnTo>
                    <a:pt x="16814" y="38849"/>
                  </a:lnTo>
                  <a:lnTo>
                    <a:pt x="15709" y="38455"/>
                  </a:lnTo>
                  <a:lnTo>
                    <a:pt x="14617" y="38049"/>
                  </a:lnTo>
                  <a:lnTo>
                    <a:pt x="13398" y="38620"/>
                  </a:lnTo>
                  <a:lnTo>
                    <a:pt x="12992" y="39712"/>
                  </a:lnTo>
                  <a:lnTo>
                    <a:pt x="12598" y="40817"/>
                  </a:lnTo>
                  <a:lnTo>
                    <a:pt x="13157" y="42037"/>
                  </a:lnTo>
                  <a:lnTo>
                    <a:pt x="14262" y="42430"/>
                  </a:lnTo>
                  <a:lnTo>
                    <a:pt x="15367" y="42824"/>
                  </a:lnTo>
                  <a:lnTo>
                    <a:pt x="16573" y="42265"/>
                  </a:lnTo>
                  <a:lnTo>
                    <a:pt x="17373" y="40068"/>
                  </a:lnTo>
                  <a:close/>
                </a:path>
                <a:path w="43815" h="43180">
                  <a:moveTo>
                    <a:pt x="23863" y="952"/>
                  </a:moveTo>
                  <a:lnTo>
                    <a:pt x="22910" y="0"/>
                  </a:lnTo>
                  <a:lnTo>
                    <a:pt x="21742" y="0"/>
                  </a:lnTo>
                  <a:lnTo>
                    <a:pt x="20574" y="0"/>
                  </a:lnTo>
                  <a:lnTo>
                    <a:pt x="19621" y="952"/>
                  </a:lnTo>
                  <a:lnTo>
                    <a:pt x="19621" y="3289"/>
                  </a:lnTo>
                  <a:lnTo>
                    <a:pt x="20574" y="4229"/>
                  </a:lnTo>
                  <a:lnTo>
                    <a:pt x="22910" y="4229"/>
                  </a:lnTo>
                  <a:lnTo>
                    <a:pt x="23863" y="3289"/>
                  </a:lnTo>
                  <a:lnTo>
                    <a:pt x="23863" y="952"/>
                  </a:lnTo>
                  <a:close/>
                </a:path>
                <a:path w="43815" h="43180">
                  <a:moveTo>
                    <a:pt x="30886" y="40817"/>
                  </a:moveTo>
                  <a:lnTo>
                    <a:pt x="30492" y="39712"/>
                  </a:lnTo>
                  <a:lnTo>
                    <a:pt x="30086" y="38620"/>
                  </a:lnTo>
                  <a:lnTo>
                    <a:pt x="28867" y="38049"/>
                  </a:lnTo>
                  <a:lnTo>
                    <a:pt x="27774" y="38455"/>
                  </a:lnTo>
                  <a:lnTo>
                    <a:pt x="26670" y="38849"/>
                  </a:lnTo>
                  <a:lnTo>
                    <a:pt x="26111" y="40068"/>
                  </a:lnTo>
                  <a:lnTo>
                    <a:pt x="26911" y="42265"/>
                  </a:lnTo>
                  <a:lnTo>
                    <a:pt x="28117" y="42824"/>
                  </a:lnTo>
                  <a:lnTo>
                    <a:pt x="29222" y="42430"/>
                  </a:lnTo>
                  <a:lnTo>
                    <a:pt x="30327" y="42024"/>
                  </a:lnTo>
                  <a:lnTo>
                    <a:pt x="30886" y="40817"/>
                  </a:lnTo>
                  <a:close/>
                </a:path>
                <a:path w="43815" h="43180">
                  <a:moveTo>
                    <a:pt x="35077" y="14503"/>
                  </a:moveTo>
                  <a:lnTo>
                    <a:pt x="29108" y="8534"/>
                  </a:lnTo>
                  <a:lnTo>
                    <a:pt x="14376" y="8534"/>
                  </a:lnTo>
                  <a:lnTo>
                    <a:pt x="8407" y="14503"/>
                  </a:lnTo>
                  <a:lnTo>
                    <a:pt x="8407" y="29235"/>
                  </a:lnTo>
                  <a:lnTo>
                    <a:pt x="14376" y="35204"/>
                  </a:lnTo>
                  <a:lnTo>
                    <a:pt x="29108" y="35204"/>
                  </a:lnTo>
                  <a:lnTo>
                    <a:pt x="35077" y="29235"/>
                  </a:lnTo>
                  <a:lnTo>
                    <a:pt x="35077" y="21869"/>
                  </a:lnTo>
                  <a:lnTo>
                    <a:pt x="35077" y="14503"/>
                  </a:lnTo>
                  <a:close/>
                </a:path>
                <a:path w="43815" h="43180">
                  <a:moveTo>
                    <a:pt x="36817" y="7200"/>
                  </a:moveTo>
                  <a:lnTo>
                    <a:pt x="36703" y="5867"/>
                  </a:lnTo>
                  <a:lnTo>
                    <a:pt x="35801" y="5118"/>
                  </a:lnTo>
                  <a:lnTo>
                    <a:pt x="34899" y="4368"/>
                  </a:lnTo>
                  <a:lnTo>
                    <a:pt x="33566" y="4483"/>
                  </a:lnTo>
                  <a:lnTo>
                    <a:pt x="32067" y="6273"/>
                  </a:lnTo>
                  <a:lnTo>
                    <a:pt x="32181" y="7607"/>
                  </a:lnTo>
                  <a:lnTo>
                    <a:pt x="33083" y="8356"/>
                  </a:lnTo>
                  <a:lnTo>
                    <a:pt x="33972" y="9118"/>
                  </a:lnTo>
                  <a:lnTo>
                    <a:pt x="35306" y="8991"/>
                  </a:lnTo>
                  <a:lnTo>
                    <a:pt x="36068" y="8102"/>
                  </a:lnTo>
                  <a:lnTo>
                    <a:pt x="36817" y="7200"/>
                  </a:lnTo>
                  <a:close/>
                </a:path>
                <a:path w="43815" h="43180">
                  <a:moveTo>
                    <a:pt x="41275" y="31800"/>
                  </a:moveTo>
                  <a:lnTo>
                    <a:pt x="40932" y="30505"/>
                  </a:lnTo>
                  <a:lnTo>
                    <a:pt x="38900" y="29337"/>
                  </a:lnTo>
                  <a:lnTo>
                    <a:pt x="37604" y="29692"/>
                  </a:lnTo>
                  <a:lnTo>
                    <a:pt x="36436" y="31711"/>
                  </a:lnTo>
                  <a:lnTo>
                    <a:pt x="36791" y="33007"/>
                  </a:lnTo>
                  <a:lnTo>
                    <a:pt x="38811" y="34175"/>
                  </a:lnTo>
                  <a:lnTo>
                    <a:pt x="40106" y="33832"/>
                  </a:lnTo>
                  <a:lnTo>
                    <a:pt x="40690" y="32816"/>
                  </a:lnTo>
                  <a:lnTo>
                    <a:pt x="41275" y="31800"/>
                  </a:lnTo>
                  <a:close/>
                </a:path>
                <a:path w="43815" h="43180">
                  <a:moveTo>
                    <a:pt x="43484" y="19227"/>
                  </a:moveTo>
                  <a:lnTo>
                    <a:pt x="43281" y="18072"/>
                  </a:lnTo>
                  <a:lnTo>
                    <a:pt x="43078" y="16916"/>
                  </a:lnTo>
                  <a:lnTo>
                    <a:pt x="41986" y="16154"/>
                  </a:lnTo>
                  <a:lnTo>
                    <a:pt x="39674" y="16560"/>
                  </a:lnTo>
                  <a:lnTo>
                    <a:pt x="38912" y="17653"/>
                  </a:lnTo>
                  <a:lnTo>
                    <a:pt x="39319" y="19951"/>
                  </a:lnTo>
                  <a:lnTo>
                    <a:pt x="40411" y="20726"/>
                  </a:lnTo>
                  <a:lnTo>
                    <a:pt x="42710" y="20320"/>
                  </a:lnTo>
                  <a:lnTo>
                    <a:pt x="43484" y="19227"/>
                  </a:lnTo>
                  <a:close/>
                </a:path>
              </a:pathLst>
            </a:custGeom>
            <a:solidFill>
              <a:srgbClr val="2C2F3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3" name="object 173"/>
            <p:cNvSpPr/>
            <p:nvPr/>
          </p:nvSpPr>
          <p:spPr>
            <a:xfrm>
              <a:off x="978567" y="2607799"/>
              <a:ext cx="114300" cy="74295"/>
            </a:xfrm>
            <a:custGeom>
              <a:avLst/>
              <a:gdLst/>
              <a:ahLst/>
              <a:cxnLst/>
              <a:rect l="l" t="t" r="r" b="b"/>
              <a:pathLst>
                <a:path w="114300" h="74294">
                  <a:moveTo>
                    <a:pt x="113753" y="0"/>
                  </a:moveTo>
                  <a:lnTo>
                    <a:pt x="13741" y="0"/>
                  </a:lnTo>
                  <a:lnTo>
                    <a:pt x="0" y="74231"/>
                  </a:lnTo>
                  <a:lnTo>
                    <a:pt x="100012" y="74231"/>
                  </a:lnTo>
                  <a:lnTo>
                    <a:pt x="113753" y="0"/>
                  </a:lnTo>
                  <a:close/>
                </a:path>
              </a:pathLst>
            </a:custGeom>
            <a:solidFill>
              <a:srgbClr val="31666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4" name="object 174"/>
            <p:cNvSpPr/>
            <p:nvPr/>
          </p:nvSpPr>
          <p:spPr>
            <a:xfrm>
              <a:off x="989647" y="2608122"/>
              <a:ext cx="167005" cy="74295"/>
            </a:xfrm>
            <a:custGeom>
              <a:avLst/>
              <a:gdLst/>
              <a:ahLst/>
              <a:cxnLst/>
              <a:rect l="l" t="t" r="r" b="b"/>
              <a:pathLst>
                <a:path w="167005" h="74294">
                  <a:moveTo>
                    <a:pt x="67246" y="647"/>
                  </a:moveTo>
                  <a:lnTo>
                    <a:pt x="66598" y="0"/>
                  </a:lnTo>
                  <a:lnTo>
                    <a:pt x="14351" y="0"/>
                  </a:lnTo>
                  <a:lnTo>
                    <a:pt x="10858" y="12420"/>
                  </a:lnTo>
                  <a:lnTo>
                    <a:pt x="0" y="71120"/>
                  </a:lnTo>
                  <a:lnTo>
                    <a:pt x="254" y="72072"/>
                  </a:lnTo>
                  <a:lnTo>
                    <a:pt x="1447" y="73494"/>
                  </a:lnTo>
                  <a:lnTo>
                    <a:pt x="2324" y="73914"/>
                  </a:lnTo>
                  <a:lnTo>
                    <a:pt x="64846" y="73914"/>
                  </a:lnTo>
                  <a:lnTo>
                    <a:pt x="66167" y="73914"/>
                  </a:lnTo>
                  <a:lnTo>
                    <a:pt x="67246" y="72834"/>
                  </a:lnTo>
                  <a:lnTo>
                    <a:pt x="67246" y="647"/>
                  </a:lnTo>
                  <a:close/>
                </a:path>
                <a:path w="167005" h="74294">
                  <a:moveTo>
                    <a:pt x="166547" y="647"/>
                  </a:moveTo>
                  <a:lnTo>
                    <a:pt x="165900" y="0"/>
                  </a:lnTo>
                  <a:lnTo>
                    <a:pt x="113652" y="0"/>
                  </a:lnTo>
                  <a:lnTo>
                    <a:pt x="110159" y="12420"/>
                  </a:lnTo>
                  <a:lnTo>
                    <a:pt x="99301" y="71120"/>
                  </a:lnTo>
                  <a:lnTo>
                    <a:pt x="99555" y="72072"/>
                  </a:lnTo>
                  <a:lnTo>
                    <a:pt x="100749" y="73494"/>
                  </a:lnTo>
                  <a:lnTo>
                    <a:pt x="101625" y="73914"/>
                  </a:lnTo>
                  <a:lnTo>
                    <a:pt x="164147" y="73914"/>
                  </a:lnTo>
                  <a:lnTo>
                    <a:pt x="165468" y="73914"/>
                  </a:lnTo>
                  <a:lnTo>
                    <a:pt x="166547" y="72834"/>
                  </a:lnTo>
                  <a:lnTo>
                    <a:pt x="166547" y="647"/>
                  </a:lnTo>
                  <a:close/>
                </a:path>
              </a:pathLst>
            </a:custGeom>
            <a:solidFill>
              <a:srgbClr val="60969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5" name="object 175"/>
            <p:cNvSpPr/>
            <p:nvPr/>
          </p:nvSpPr>
          <p:spPr>
            <a:xfrm>
              <a:off x="1066533" y="2604058"/>
              <a:ext cx="187960" cy="186055"/>
            </a:xfrm>
            <a:custGeom>
              <a:avLst/>
              <a:gdLst/>
              <a:ahLst/>
              <a:cxnLst/>
              <a:rect l="l" t="t" r="r" b="b"/>
              <a:pathLst>
                <a:path w="187959" h="186055">
                  <a:moveTo>
                    <a:pt x="89662" y="86791"/>
                  </a:moveTo>
                  <a:lnTo>
                    <a:pt x="69342" y="86791"/>
                  </a:lnTo>
                  <a:lnTo>
                    <a:pt x="69342" y="89954"/>
                  </a:lnTo>
                  <a:lnTo>
                    <a:pt x="71907" y="92519"/>
                  </a:lnTo>
                  <a:lnTo>
                    <a:pt x="87096" y="92519"/>
                  </a:lnTo>
                  <a:lnTo>
                    <a:pt x="89662" y="89954"/>
                  </a:lnTo>
                  <a:lnTo>
                    <a:pt x="89662" y="86791"/>
                  </a:lnTo>
                  <a:close/>
                </a:path>
                <a:path w="187959" h="186055">
                  <a:moveTo>
                    <a:pt x="187350" y="128866"/>
                  </a:moveTo>
                  <a:lnTo>
                    <a:pt x="114782" y="128866"/>
                  </a:lnTo>
                  <a:lnTo>
                    <a:pt x="102527" y="130949"/>
                  </a:lnTo>
                  <a:lnTo>
                    <a:pt x="93726" y="135102"/>
                  </a:lnTo>
                  <a:lnTo>
                    <a:pt x="93726" y="2209"/>
                  </a:lnTo>
                  <a:lnTo>
                    <a:pt x="92671" y="1155"/>
                  </a:lnTo>
                  <a:lnTo>
                    <a:pt x="92671" y="2908"/>
                  </a:lnTo>
                  <a:lnTo>
                    <a:pt x="92671" y="135610"/>
                  </a:lnTo>
                  <a:lnTo>
                    <a:pt x="90868" y="136448"/>
                  </a:lnTo>
                  <a:lnTo>
                    <a:pt x="80606" y="144233"/>
                  </a:lnTo>
                  <a:lnTo>
                    <a:pt x="72529" y="153162"/>
                  </a:lnTo>
                  <a:lnTo>
                    <a:pt x="18897" y="153162"/>
                  </a:lnTo>
                  <a:lnTo>
                    <a:pt x="18897" y="77698"/>
                  </a:lnTo>
                  <a:lnTo>
                    <a:pt x="29794" y="18821"/>
                  </a:lnTo>
                  <a:lnTo>
                    <a:pt x="31534" y="13271"/>
                  </a:lnTo>
                  <a:lnTo>
                    <a:pt x="35166" y="7467"/>
                  </a:lnTo>
                  <a:lnTo>
                    <a:pt x="40982" y="2908"/>
                  </a:lnTo>
                  <a:lnTo>
                    <a:pt x="49301" y="1054"/>
                  </a:lnTo>
                  <a:lnTo>
                    <a:pt x="90932" y="1054"/>
                  </a:lnTo>
                  <a:lnTo>
                    <a:pt x="92087" y="2209"/>
                  </a:lnTo>
                  <a:lnTo>
                    <a:pt x="92671" y="2908"/>
                  </a:lnTo>
                  <a:lnTo>
                    <a:pt x="92671" y="1155"/>
                  </a:lnTo>
                  <a:lnTo>
                    <a:pt x="91516" y="0"/>
                  </a:lnTo>
                  <a:lnTo>
                    <a:pt x="49301" y="0"/>
                  </a:lnTo>
                  <a:lnTo>
                    <a:pt x="17843" y="77698"/>
                  </a:lnTo>
                  <a:lnTo>
                    <a:pt x="17919" y="153162"/>
                  </a:lnTo>
                  <a:lnTo>
                    <a:pt x="3644" y="153162"/>
                  </a:lnTo>
                  <a:lnTo>
                    <a:pt x="1625" y="153162"/>
                  </a:lnTo>
                  <a:lnTo>
                    <a:pt x="0" y="154800"/>
                  </a:lnTo>
                  <a:lnTo>
                    <a:pt x="0" y="180492"/>
                  </a:lnTo>
                  <a:lnTo>
                    <a:pt x="5397" y="185889"/>
                  </a:lnTo>
                  <a:lnTo>
                    <a:pt x="67932" y="185889"/>
                  </a:lnTo>
                  <a:lnTo>
                    <a:pt x="68262" y="180924"/>
                  </a:lnTo>
                  <a:lnTo>
                    <a:pt x="69303" y="176136"/>
                  </a:lnTo>
                  <a:lnTo>
                    <a:pt x="91071" y="144475"/>
                  </a:lnTo>
                  <a:lnTo>
                    <a:pt x="123647" y="133756"/>
                  </a:lnTo>
                  <a:lnTo>
                    <a:pt x="144360" y="137833"/>
                  </a:lnTo>
                  <a:lnTo>
                    <a:pt x="161696" y="148983"/>
                  </a:lnTo>
                  <a:lnTo>
                    <a:pt x="173939" y="165557"/>
                  </a:lnTo>
                  <a:lnTo>
                    <a:pt x="179374" y="185889"/>
                  </a:lnTo>
                  <a:lnTo>
                    <a:pt x="187350" y="185889"/>
                  </a:lnTo>
                  <a:lnTo>
                    <a:pt x="187350" y="128866"/>
                  </a:lnTo>
                  <a:close/>
                </a:path>
              </a:pathLst>
            </a:custGeom>
            <a:solidFill>
              <a:srgbClr val="2C2F3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6" name="object 176"/>
            <p:cNvSpPr/>
            <p:nvPr/>
          </p:nvSpPr>
          <p:spPr>
            <a:xfrm>
              <a:off x="1253883" y="2592704"/>
              <a:ext cx="261620" cy="197485"/>
            </a:xfrm>
            <a:custGeom>
              <a:avLst/>
              <a:gdLst/>
              <a:ahLst/>
              <a:cxnLst/>
              <a:rect l="l" t="t" r="r" b="b"/>
              <a:pathLst>
                <a:path w="261619" h="197485">
                  <a:moveTo>
                    <a:pt x="114439" y="140220"/>
                  </a:moveTo>
                  <a:lnTo>
                    <a:pt x="0" y="140220"/>
                  </a:lnTo>
                  <a:lnTo>
                    <a:pt x="0" y="197243"/>
                  </a:lnTo>
                  <a:lnTo>
                    <a:pt x="114439" y="197243"/>
                  </a:lnTo>
                  <a:lnTo>
                    <a:pt x="114439" y="140220"/>
                  </a:lnTo>
                  <a:close/>
                </a:path>
                <a:path w="261619" h="197485">
                  <a:moveTo>
                    <a:pt x="261391" y="0"/>
                  </a:moveTo>
                  <a:lnTo>
                    <a:pt x="203060" y="0"/>
                  </a:lnTo>
                  <a:lnTo>
                    <a:pt x="164287" y="91973"/>
                  </a:lnTo>
                  <a:lnTo>
                    <a:pt x="164287" y="116268"/>
                  </a:lnTo>
                  <a:lnTo>
                    <a:pt x="261391" y="116268"/>
                  </a:lnTo>
                  <a:lnTo>
                    <a:pt x="261391" y="0"/>
                  </a:lnTo>
                  <a:close/>
                </a:path>
              </a:pathLst>
            </a:custGeom>
            <a:solidFill>
              <a:srgbClr val="CD3E3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7" name="object 177"/>
            <p:cNvSpPr/>
            <p:nvPr/>
          </p:nvSpPr>
          <p:spPr>
            <a:xfrm>
              <a:off x="1362608" y="2592704"/>
              <a:ext cx="94615" cy="116839"/>
            </a:xfrm>
            <a:custGeom>
              <a:avLst/>
              <a:gdLst/>
              <a:ahLst/>
              <a:cxnLst/>
              <a:rect l="l" t="t" r="r" b="b"/>
              <a:pathLst>
                <a:path w="94615" h="116839">
                  <a:moveTo>
                    <a:pt x="94335" y="0"/>
                  </a:moveTo>
                  <a:lnTo>
                    <a:pt x="38773" y="0"/>
                  </a:lnTo>
                  <a:lnTo>
                    <a:pt x="0" y="91973"/>
                  </a:lnTo>
                  <a:lnTo>
                    <a:pt x="12" y="116268"/>
                  </a:lnTo>
                  <a:lnTo>
                    <a:pt x="55575" y="116268"/>
                  </a:lnTo>
                  <a:lnTo>
                    <a:pt x="55575" y="91960"/>
                  </a:lnTo>
                  <a:lnTo>
                    <a:pt x="94335" y="0"/>
                  </a:lnTo>
                  <a:close/>
                </a:path>
              </a:pathLst>
            </a:custGeom>
            <a:solidFill>
              <a:srgbClr val="95363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8" name="object 178"/>
            <p:cNvSpPr/>
            <p:nvPr/>
          </p:nvSpPr>
          <p:spPr>
            <a:xfrm>
              <a:off x="1207528" y="2708960"/>
              <a:ext cx="341630" cy="24130"/>
            </a:xfrm>
            <a:custGeom>
              <a:avLst/>
              <a:gdLst/>
              <a:ahLst/>
              <a:cxnLst/>
              <a:rect l="l" t="t" r="r" b="b"/>
              <a:pathLst>
                <a:path w="341630" h="24130">
                  <a:moveTo>
                    <a:pt x="341172" y="0"/>
                  </a:moveTo>
                  <a:lnTo>
                    <a:pt x="0" y="0"/>
                  </a:lnTo>
                  <a:lnTo>
                    <a:pt x="0" y="23952"/>
                  </a:lnTo>
                  <a:lnTo>
                    <a:pt x="341172" y="23952"/>
                  </a:lnTo>
                  <a:lnTo>
                    <a:pt x="341172" y="0"/>
                  </a:lnTo>
                  <a:close/>
                </a:path>
              </a:pathLst>
            </a:custGeom>
            <a:solidFill>
              <a:srgbClr val="2C2F3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9" name="object 179"/>
            <p:cNvSpPr/>
            <p:nvPr/>
          </p:nvSpPr>
          <p:spPr>
            <a:xfrm>
              <a:off x="965492" y="2555544"/>
              <a:ext cx="583565" cy="234950"/>
            </a:xfrm>
            <a:custGeom>
              <a:avLst/>
              <a:gdLst/>
              <a:ahLst/>
              <a:cxnLst/>
              <a:rect l="l" t="t" r="r" b="b"/>
              <a:pathLst>
                <a:path w="583565" h="234950">
                  <a:moveTo>
                    <a:pt x="549795" y="0"/>
                  </a:moveTo>
                  <a:lnTo>
                    <a:pt x="0" y="0"/>
                  </a:lnTo>
                  <a:lnTo>
                    <a:pt x="0" y="33616"/>
                  </a:lnTo>
                  <a:lnTo>
                    <a:pt x="549795" y="33616"/>
                  </a:lnTo>
                  <a:lnTo>
                    <a:pt x="549795" y="0"/>
                  </a:lnTo>
                  <a:close/>
                </a:path>
                <a:path w="583565" h="234950">
                  <a:moveTo>
                    <a:pt x="583196" y="177380"/>
                  </a:moveTo>
                  <a:lnTo>
                    <a:pt x="402729" y="177380"/>
                  </a:lnTo>
                  <a:lnTo>
                    <a:pt x="402729" y="234403"/>
                  </a:lnTo>
                  <a:lnTo>
                    <a:pt x="410006" y="234403"/>
                  </a:lnTo>
                  <a:lnTo>
                    <a:pt x="410349" y="229438"/>
                  </a:lnTo>
                  <a:lnTo>
                    <a:pt x="411378" y="224650"/>
                  </a:lnTo>
                  <a:lnTo>
                    <a:pt x="433158" y="193001"/>
                  </a:lnTo>
                  <a:lnTo>
                    <a:pt x="465734" y="182283"/>
                  </a:lnTo>
                  <a:lnTo>
                    <a:pt x="486448" y="186359"/>
                  </a:lnTo>
                  <a:lnTo>
                    <a:pt x="503783" y="197510"/>
                  </a:lnTo>
                  <a:lnTo>
                    <a:pt x="516013" y="214071"/>
                  </a:lnTo>
                  <a:lnTo>
                    <a:pt x="521449" y="234403"/>
                  </a:lnTo>
                  <a:lnTo>
                    <a:pt x="583196" y="234403"/>
                  </a:lnTo>
                  <a:lnTo>
                    <a:pt x="583196" y="177380"/>
                  </a:lnTo>
                  <a:close/>
                </a:path>
              </a:pathLst>
            </a:custGeom>
            <a:solidFill>
              <a:srgbClr val="CD3E3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0" name="object 180"/>
            <p:cNvSpPr/>
            <p:nvPr/>
          </p:nvSpPr>
          <p:spPr>
            <a:xfrm>
              <a:off x="923289" y="2555544"/>
              <a:ext cx="42545" cy="33655"/>
            </a:xfrm>
            <a:custGeom>
              <a:avLst/>
              <a:gdLst/>
              <a:ahLst/>
              <a:cxnLst/>
              <a:rect l="l" t="t" r="r" b="b"/>
              <a:pathLst>
                <a:path w="42544" h="33655">
                  <a:moveTo>
                    <a:pt x="42202" y="0"/>
                  </a:moveTo>
                  <a:lnTo>
                    <a:pt x="0" y="0"/>
                  </a:lnTo>
                  <a:lnTo>
                    <a:pt x="0" y="33616"/>
                  </a:lnTo>
                  <a:lnTo>
                    <a:pt x="42202" y="33616"/>
                  </a:lnTo>
                  <a:lnTo>
                    <a:pt x="42202" y="0"/>
                  </a:lnTo>
                  <a:close/>
                </a:path>
              </a:pathLst>
            </a:custGeom>
            <a:solidFill>
              <a:srgbClr val="95363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1" name="object 181"/>
            <p:cNvSpPr/>
            <p:nvPr/>
          </p:nvSpPr>
          <p:spPr>
            <a:xfrm>
              <a:off x="965485" y="2512202"/>
              <a:ext cx="583565" cy="33655"/>
            </a:xfrm>
            <a:custGeom>
              <a:avLst/>
              <a:gdLst/>
              <a:ahLst/>
              <a:cxnLst/>
              <a:rect l="l" t="t" r="r" b="b"/>
              <a:pathLst>
                <a:path w="583565" h="33655">
                  <a:moveTo>
                    <a:pt x="0" y="0"/>
                  </a:moveTo>
                  <a:lnTo>
                    <a:pt x="0" y="33616"/>
                  </a:lnTo>
                  <a:lnTo>
                    <a:pt x="583209" y="33616"/>
                  </a:lnTo>
                  <a:lnTo>
                    <a:pt x="583209" y="1680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D3E3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2" name="object 182"/>
            <p:cNvSpPr/>
            <p:nvPr/>
          </p:nvSpPr>
          <p:spPr>
            <a:xfrm>
              <a:off x="1521866" y="2650832"/>
              <a:ext cx="47625" cy="34290"/>
            </a:xfrm>
            <a:custGeom>
              <a:avLst/>
              <a:gdLst/>
              <a:ahLst/>
              <a:cxnLst/>
              <a:rect l="l" t="t" r="r" b="b"/>
              <a:pathLst>
                <a:path w="47625" h="34289">
                  <a:moveTo>
                    <a:pt x="47028" y="0"/>
                  </a:moveTo>
                  <a:lnTo>
                    <a:pt x="0" y="0"/>
                  </a:lnTo>
                  <a:lnTo>
                    <a:pt x="0" y="33832"/>
                  </a:lnTo>
                  <a:lnTo>
                    <a:pt x="47028" y="33832"/>
                  </a:lnTo>
                  <a:lnTo>
                    <a:pt x="47028" y="0"/>
                  </a:lnTo>
                  <a:close/>
                </a:path>
              </a:pathLst>
            </a:custGeom>
            <a:solidFill>
              <a:srgbClr val="C96A3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3" name="object 183"/>
            <p:cNvSpPr/>
            <p:nvPr/>
          </p:nvSpPr>
          <p:spPr>
            <a:xfrm>
              <a:off x="923289" y="2512199"/>
              <a:ext cx="42545" cy="33655"/>
            </a:xfrm>
            <a:custGeom>
              <a:avLst/>
              <a:gdLst/>
              <a:ahLst/>
              <a:cxnLst/>
              <a:rect l="l" t="t" r="r" b="b"/>
              <a:pathLst>
                <a:path w="42544" h="33655">
                  <a:moveTo>
                    <a:pt x="42202" y="0"/>
                  </a:moveTo>
                  <a:lnTo>
                    <a:pt x="0" y="0"/>
                  </a:lnTo>
                  <a:lnTo>
                    <a:pt x="0" y="33616"/>
                  </a:lnTo>
                  <a:lnTo>
                    <a:pt x="42202" y="33616"/>
                  </a:lnTo>
                  <a:lnTo>
                    <a:pt x="42202" y="0"/>
                  </a:lnTo>
                  <a:close/>
                </a:path>
              </a:pathLst>
            </a:custGeom>
            <a:solidFill>
              <a:srgbClr val="95363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4" name="object 184"/>
            <p:cNvSpPr/>
            <p:nvPr/>
          </p:nvSpPr>
          <p:spPr>
            <a:xfrm>
              <a:off x="923277" y="2545816"/>
              <a:ext cx="42545" cy="10160"/>
            </a:xfrm>
            <a:custGeom>
              <a:avLst/>
              <a:gdLst/>
              <a:ahLst/>
              <a:cxnLst/>
              <a:rect l="l" t="t" r="r" b="b"/>
              <a:pathLst>
                <a:path w="42544" h="10160">
                  <a:moveTo>
                    <a:pt x="42202" y="0"/>
                  </a:moveTo>
                  <a:lnTo>
                    <a:pt x="0" y="0"/>
                  </a:lnTo>
                  <a:lnTo>
                    <a:pt x="0" y="9728"/>
                  </a:lnTo>
                  <a:lnTo>
                    <a:pt x="42202" y="9728"/>
                  </a:lnTo>
                  <a:lnTo>
                    <a:pt x="42202" y="0"/>
                  </a:lnTo>
                  <a:close/>
                </a:path>
              </a:pathLst>
            </a:custGeom>
            <a:solidFill>
              <a:srgbClr val="2C2F3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5" name="object 185"/>
            <p:cNvSpPr/>
            <p:nvPr/>
          </p:nvSpPr>
          <p:spPr>
            <a:xfrm>
              <a:off x="965492" y="2545816"/>
              <a:ext cx="44450" cy="10160"/>
            </a:xfrm>
            <a:custGeom>
              <a:avLst/>
              <a:gdLst/>
              <a:ahLst/>
              <a:cxnLst/>
              <a:rect l="l" t="t" r="r" b="b"/>
              <a:pathLst>
                <a:path w="44450" h="10160">
                  <a:moveTo>
                    <a:pt x="44272" y="0"/>
                  </a:moveTo>
                  <a:lnTo>
                    <a:pt x="0" y="0"/>
                  </a:lnTo>
                  <a:lnTo>
                    <a:pt x="0" y="9728"/>
                  </a:lnTo>
                  <a:lnTo>
                    <a:pt x="44272" y="9728"/>
                  </a:lnTo>
                  <a:lnTo>
                    <a:pt x="44272" y="0"/>
                  </a:lnTo>
                  <a:close/>
                </a:path>
              </a:pathLst>
            </a:custGeom>
            <a:solidFill>
              <a:srgbClr val="5E616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6" name="object 186"/>
            <p:cNvSpPr/>
            <p:nvPr/>
          </p:nvSpPr>
          <p:spPr>
            <a:xfrm>
              <a:off x="1401394" y="2589149"/>
              <a:ext cx="55880" cy="3810"/>
            </a:xfrm>
            <a:custGeom>
              <a:avLst/>
              <a:gdLst/>
              <a:ahLst/>
              <a:cxnLst/>
              <a:rect l="l" t="t" r="r" b="b"/>
              <a:pathLst>
                <a:path w="55880" h="3810">
                  <a:moveTo>
                    <a:pt x="55562" y="0"/>
                  </a:moveTo>
                  <a:lnTo>
                    <a:pt x="0" y="0"/>
                  </a:lnTo>
                  <a:lnTo>
                    <a:pt x="0" y="3543"/>
                  </a:lnTo>
                  <a:lnTo>
                    <a:pt x="55562" y="3543"/>
                  </a:lnTo>
                  <a:lnTo>
                    <a:pt x="55562" y="0"/>
                  </a:lnTo>
                  <a:close/>
                </a:path>
              </a:pathLst>
            </a:custGeom>
            <a:solidFill>
              <a:srgbClr val="2C2F3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7" name="object 187"/>
            <p:cNvSpPr/>
            <p:nvPr/>
          </p:nvSpPr>
          <p:spPr>
            <a:xfrm>
              <a:off x="1456956" y="2529027"/>
              <a:ext cx="186690" cy="64135"/>
            </a:xfrm>
            <a:custGeom>
              <a:avLst/>
              <a:gdLst/>
              <a:ahLst/>
              <a:cxnLst/>
              <a:rect l="l" t="t" r="r" b="b"/>
              <a:pathLst>
                <a:path w="186689" h="64135">
                  <a:moveTo>
                    <a:pt x="58331" y="60121"/>
                  </a:moveTo>
                  <a:lnTo>
                    <a:pt x="0" y="60121"/>
                  </a:lnTo>
                  <a:lnTo>
                    <a:pt x="0" y="63665"/>
                  </a:lnTo>
                  <a:lnTo>
                    <a:pt x="58331" y="63665"/>
                  </a:lnTo>
                  <a:lnTo>
                    <a:pt x="58331" y="60121"/>
                  </a:lnTo>
                  <a:close/>
                </a:path>
                <a:path w="186689" h="64135">
                  <a:moveTo>
                    <a:pt x="186677" y="0"/>
                  </a:moveTo>
                  <a:lnTo>
                    <a:pt x="111937" y="0"/>
                  </a:lnTo>
                  <a:lnTo>
                    <a:pt x="111937" y="16789"/>
                  </a:lnTo>
                  <a:lnTo>
                    <a:pt x="186677" y="16789"/>
                  </a:lnTo>
                  <a:lnTo>
                    <a:pt x="186677" y="0"/>
                  </a:lnTo>
                  <a:close/>
                </a:path>
              </a:pathLst>
            </a:custGeom>
            <a:solidFill>
              <a:srgbClr val="5E616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8" name="object 188"/>
            <p:cNvSpPr/>
            <p:nvPr/>
          </p:nvSpPr>
          <p:spPr>
            <a:xfrm>
              <a:off x="1568907" y="2650832"/>
              <a:ext cx="74930" cy="34290"/>
            </a:xfrm>
            <a:custGeom>
              <a:avLst/>
              <a:gdLst/>
              <a:ahLst/>
              <a:cxnLst/>
              <a:rect l="l" t="t" r="r" b="b"/>
              <a:pathLst>
                <a:path w="74930" h="34289">
                  <a:moveTo>
                    <a:pt x="74739" y="0"/>
                  </a:moveTo>
                  <a:lnTo>
                    <a:pt x="0" y="0"/>
                  </a:lnTo>
                  <a:lnTo>
                    <a:pt x="0" y="33832"/>
                  </a:lnTo>
                  <a:lnTo>
                    <a:pt x="74739" y="33832"/>
                  </a:lnTo>
                  <a:lnTo>
                    <a:pt x="74739" y="0"/>
                  </a:lnTo>
                  <a:close/>
                </a:path>
              </a:pathLst>
            </a:custGeom>
            <a:solidFill>
              <a:srgbClr val="F8974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9" name="object 189"/>
            <p:cNvSpPr/>
            <p:nvPr/>
          </p:nvSpPr>
          <p:spPr>
            <a:xfrm>
              <a:off x="1521866" y="2529027"/>
              <a:ext cx="121920" cy="156210"/>
            </a:xfrm>
            <a:custGeom>
              <a:avLst/>
              <a:gdLst/>
              <a:ahLst/>
              <a:cxnLst/>
              <a:rect l="l" t="t" r="r" b="b"/>
              <a:pathLst>
                <a:path w="121919" h="156210">
                  <a:moveTo>
                    <a:pt x="11493" y="121805"/>
                  </a:moveTo>
                  <a:lnTo>
                    <a:pt x="1549" y="121805"/>
                  </a:lnTo>
                  <a:lnTo>
                    <a:pt x="0" y="125755"/>
                  </a:lnTo>
                  <a:lnTo>
                    <a:pt x="0" y="151130"/>
                  </a:lnTo>
                  <a:lnTo>
                    <a:pt x="11493" y="121805"/>
                  </a:lnTo>
                  <a:close/>
                </a:path>
                <a:path w="121919" h="156210">
                  <a:moveTo>
                    <a:pt x="33058" y="121805"/>
                  </a:moveTo>
                  <a:lnTo>
                    <a:pt x="23101" y="121805"/>
                  </a:lnTo>
                  <a:lnTo>
                    <a:pt x="9829" y="155638"/>
                  </a:lnTo>
                  <a:lnTo>
                    <a:pt x="19786" y="155638"/>
                  </a:lnTo>
                  <a:lnTo>
                    <a:pt x="33058" y="121805"/>
                  </a:lnTo>
                  <a:close/>
                </a:path>
                <a:path w="121919" h="156210">
                  <a:moveTo>
                    <a:pt x="47028" y="0"/>
                  </a:moveTo>
                  <a:lnTo>
                    <a:pt x="26835" y="0"/>
                  </a:lnTo>
                  <a:lnTo>
                    <a:pt x="26835" y="16789"/>
                  </a:lnTo>
                  <a:lnTo>
                    <a:pt x="47028" y="16789"/>
                  </a:lnTo>
                  <a:lnTo>
                    <a:pt x="47028" y="0"/>
                  </a:lnTo>
                  <a:close/>
                </a:path>
                <a:path w="121919" h="156210">
                  <a:moveTo>
                    <a:pt x="58750" y="155638"/>
                  </a:moveTo>
                  <a:lnTo>
                    <a:pt x="47028" y="125755"/>
                  </a:lnTo>
                  <a:lnTo>
                    <a:pt x="47028" y="121805"/>
                  </a:lnTo>
                  <a:lnTo>
                    <a:pt x="44665" y="121805"/>
                  </a:lnTo>
                  <a:lnTo>
                    <a:pt x="31407" y="155638"/>
                  </a:lnTo>
                  <a:lnTo>
                    <a:pt x="41351" y="155638"/>
                  </a:lnTo>
                  <a:lnTo>
                    <a:pt x="47028" y="141173"/>
                  </a:lnTo>
                  <a:lnTo>
                    <a:pt x="47028" y="151130"/>
                  </a:lnTo>
                  <a:lnTo>
                    <a:pt x="48793" y="155638"/>
                  </a:lnTo>
                  <a:lnTo>
                    <a:pt x="58750" y="155638"/>
                  </a:lnTo>
                  <a:close/>
                </a:path>
                <a:path w="121919" h="156210">
                  <a:moveTo>
                    <a:pt x="80314" y="155638"/>
                  </a:moveTo>
                  <a:lnTo>
                    <a:pt x="67043" y="121805"/>
                  </a:lnTo>
                  <a:lnTo>
                    <a:pt x="57086" y="121805"/>
                  </a:lnTo>
                  <a:lnTo>
                    <a:pt x="70358" y="155638"/>
                  </a:lnTo>
                  <a:lnTo>
                    <a:pt x="80314" y="155638"/>
                  </a:lnTo>
                  <a:close/>
                </a:path>
                <a:path w="121919" h="156210">
                  <a:moveTo>
                    <a:pt x="101866" y="155638"/>
                  </a:moveTo>
                  <a:lnTo>
                    <a:pt x="88595" y="121805"/>
                  </a:lnTo>
                  <a:lnTo>
                    <a:pt x="78638" y="121805"/>
                  </a:lnTo>
                  <a:lnTo>
                    <a:pt x="91909" y="155638"/>
                  </a:lnTo>
                  <a:lnTo>
                    <a:pt x="101866" y="155638"/>
                  </a:lnTo>
                  <a:close/>
                </a:path>
                <a:path w="121919" h="156210">
                  <a:moveTo>
                    <a:pt x="121767" y="151409"/>
                  </a:moveTo>
                  <a:lnTo>
                    <a:pt x="110159" y="121805"/>
                  </a:lnTo>
                  <a:lnTo>
                    <a:pt x="100203" y="121805"/>
                  </a:lnTo>
                  <a:lnTo>
                    <a:pt x="113474" y="155638"/>
                  </a:lnTo>
                  <a:lnTo>
                    <a:pt x="121767" y="155638"/>
                  </a:lnTo>
                  <a:lnTo>
                    <a:pt x="121767" y="151409"/>
                  </a:lnTo>
                  <a:close/>
                </a:path>
              </a:pathLst>
            </a:custGeom>
            <a:solidFill>
              <a:srgbClr val="2C2F3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0" name="object 190"/>
            <p:cNvSpPr/>
            <p:nvPr/>
          </p:nvSpPr>
          <p:spPr>
            <a:xfrm>
              <a:off x="1568894" y="2545816"/>
              <a:ext cx="74930" cy="105410"/>
            </a:xfrm>
            <a:custGeom>
              <a:avLst/>
              <a:gdLst/>
              <a:ahLst/>
              <a:cxnLst/>
              <a:rect l="l" t="t" r="r" b="b"/>
              <a:pathLst>
                <a:path w="74930" h="105410">
                  <a:moveTo>
                    <a:pt x="6629" y="0"/>
                  </a:moveTo>
                  <a:lnTo>
                    <a:pt x="0" y="0"/>
                  </a:lnTo>
                  <a:lnTo>
                    <a:pt x="0" y="105016"/>
                  </a:lnTo>
                  <a:lnTo>
                    <a:pt x="6629" y="105016"/>
                  </a:lnTo>
                  <a:lnTo>
                    <a:pt x="6629" y="0"/>
                  </a:lnTo>
                  <a:close/>
                </a:path>
                <a:path w="74930" h="105410">
                  <a:moveTo>
                    <a:pt x="74726" y="0"/>
                  </a:moveTo>
                  <a:lnTo>
                    <a:pt x="68110" y="0"/>
                  </a:lnTo>
                  <a:lnTo>
                    <a:pt x="68110" y="105016"/>
                  </a:lnTo>
                  <a:lnTo>
                    <a:pt x="74726" y="105016"/>
                  </a:lnTo>
                  <a:lnTo>
                    <a:pt x="74726" y="0"/>
                  </a:lnTo>
                  <a:close/>
                </a:path>
              </a:pathLst>
            </a:custGeom>
            <a:solidFill>
              <a:srgbClr val="5E616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1" name="object 191"/>
            <p:cNvSpPr/>
            <p:nvPr/>
          </p:nvSpPr>
          <p:spPr>
            <a:xfrm>
              <a:off x="1521879" y="2545816"/>
              <a:ext cx="115570" cy="105410"/>
            </a:xfrm>
            <a:custGeom>
              <a:avLst/>
              <a:gdLst/>
              <a:ahLst/>
              <a:cxnLst/>
              <a:rect l="l" t="t" r="r" b="b"/>
              <a:pathLst>
                <a:path w="115569" h="105410">
                  <a:moveTo>
                    <a:pt x="6629" y="0"/>
                  </a:moveTo>
                  <a:lnTo>
                    <a:pt x="0" y="0"/>
                  </a:lnTo>
                  <a:lnTo>
                    <a:pt x="0" y="105016"/>
                  </a:lnTo>
                  <a:lnTo>
                    <a:pt x="6629" y="105016"/>
                  </a:lnTo>
                  <a:lnTo>
                    <a:pt x="6629" y="0"/>
                  </a:lnTo>
                  <a:close/>
                </a:path>
                <a:path w="115569" h="105410">
                  <a:moveTo>
                    <a:pt x="47015" y="0"/>
                  </a:moveTo>
                  <a:lnTo>
                    <a:pt x="40386" y="0"/>
                  </a:lnTo>
                  <a:lnTo>
                    <a:pt x="40386" y="105016"/>
                  </a:lnTo>
                  <a:lnTo>
                    <a:pt x="47015" y="105016"/>
                  </a:lnTo>
                  <a:lnTo>
                    <a:pt x="47015" y="0"/>
                  </a:lnTo>
                  <a:close/>
                </a:path>
                <a:path w="115569" h="105410">
                  <a:moveTo>
                    <a:pt x="115125" y="0"/>
                  </a:moveTo>
                  <a:lnTo>
                    <a:pt x="108496" y="0"/>
                  </a:lnTo>
                  <a:lnTo>
                    <a:pt x="108496" y="105016"/>
                  </a:lnTo>
                  <a:lnTo>
                    <a:pt x="115125" y="105016"/>
                  </a:lnTo>
                  <a:lnTo>
                    <a:pt x="115125" y="0"/>
                  </a:lnTo>
                  <a:close/>
                </a:path>
              </a:pathLst>
            </a:custGeom>
            <a:solidFill>
              <a:srgbClr val="2C2F3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2" name="object 192"/>
            <p:cNvSpPr/>
            <p:nvPr/>
          </p:nvSpPr>
          <p:spPr>
            <a:xfrm>
              <a:off x="1105009" y="2615350"/>
              <a:ext cx="45720" cy="29209"/>
            </a:xfrm>
            <a:custGeom>
              <a:avLst/>
              <a:gdLst/>
              <a:ahLst/>
              <a:cxnLst/>
              <a:rect l="l" t="t" r="r" b="b"/>
              <a:pathLst>
                <a:path w="45719" h="29210">
                  <a:moveTo>
                    <a:pt x="43395" y="0"/>
                  </a:moveTo>
                  <a:lnTo>
                    <a:pt x="1828" y="0"/>
                  </a:lnTo>
                  <a:lnTo>
                    <a:pt x="0" y="1828"/>
                  </a:lnTo>
                  <a:lnTo>
                    <a:pt x="0" y="4089"/>
                  </a:lnTo>
                  <a:lnTo>
                    <a:pt x="0" y="26911"/>
                  </a:lnTo>
                  <a:lnTo>
                    <a:pt x="1828" y="28740"/>
                  </a:lnTo>
                  <a:lnTo>
                    <a:pt x="43395" y="28740"/>
                  </a:lnTo>
                  <a:lnTo>
                    <a:pt x="45224" y="26911"/>
                  </a:lnTo>
                  <a:lnTo>
                    <a:pt x="45224" y="1828"/>
                  </a:lnTo>
                  <a:lnTo>
                    <a:pt x="43395" y="0"/>
                  </a:lnTo>
                  <a:close/>
                </a:path>
              </a:pathLst>
            </a:custGeom>
            <a:solidFill>
              <a:srgbClr val="4E808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3" name="object 193"/>
            <p:cNvSpPr/>
            <p:nvPr/>
          </p:nvSpPr>
          <p:spPr>
            <a:xfrm>
              <a:off x="1258750" y="2737773"/>
              <a:ext cx="104775" cy="47625"/>
            </a:xfrm>
            <a:custGeom>
              <a:avLst/>
              <a:gdLst/>
              <a:ahLst/>
              <a:cxnLst/>
              <a:rect l="l" t="t" r="r" b="b"/>
              <a:pathLst>
                <a:path w="104775" h="47625">
                  <a:moveTo>
                    <a:pt x="102895" y="0"/>
                  </a:moveTo>
                  <a:lnTo>
                    <a:pt x="1828" y="0"/>
                  </a:lnTo>
                  <a:lnTo>
                    <a:pt x="0" y="1828"/>
                  </a:lnTo>
                  <a:lnTo>
                    <a:pt x="0" y="45478"/>
                  </a:lnTo>
                  <a:lnTo>
                    <a:pt x="1828" y="47307"/>
                  </a:lnTo>
                  <a:lnTo>
                    <a:pt x="100634" y="47307"/>
                  </a:lnTo>
                  <a:lnTo>
                    <a:pt x="102895" y="47307"/>
                  </a:lnTo>
                  <a:lnTo>
                    <a:pt x="104724" y="45478"/>
                  </a:lnTo>
                  <a:lnTo>
                    <a:pt x="104724" y="1828"/>
                  </a:lnTo>
                  <a:lnTo>
                    <a:pt x="102895" y="0"/>
                  </a:lnTo>
                  <a:close/>
                </a:path>
              </a:pathLst>
            </a:custGeom>
            <a:solidFill>
              <a:srgbClr val="95363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4" name="object 194"/>
            <p:cNvSpPr/>
            <p:nvPr/>
          </p:nvSpPr>
          <p:spPr>
            <a:xfrm>
              <a:off x="1261173" y="2740748"/>
              <a:ext cx="100330" cy="41910"/>
            </a:xfrm>
            <a:custGeom>
              <a:avLst/>
              <a:gdLst/>
              <a:ahLst/>
              <a:cxnLst/>
              <a:rect l="l" t="t" r="r" b="b"/>
              <a:pathLst>
                <a:path w="100330" h="41910">
                  <a:moveTo>
                    <a:pt x="99860" y="0"/>
                  </a:moveTo>
                  <a:lnTo>
                    <a:pt x="0" y="0"/>
                  </a:lnTo>
                  <a:lnTo>
                    <a:pt x="0" y="40640"/>
                  </a:lnTo>
                  <a:lnTo>
                    <a:pt x="114" y="41910"/>
                  </a:lnTo>
                  <a:lnTo>
                    <a:pt x="99745" y="41910"/>
                  </a:lnTo>
                  <a:lnTo>
                    <a:pt x="99745" y="40640"/>
                  </a:lnTo>
                  <a:lnTo>
                    <a:pt x="99860" y="0"/>
                  </a:lnTo>
                  <a:close/>
                </a:path>
              </a:pathLst>
            </a:custGeom>
            <a:solidFill>
              <a:srgbClr val="CD3E3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5" name="object 195"/>
            <p:cNvSpPr/>
            <p:nvPr/>
          </p:nvSpPr>
          <p:spPr>
            <a:xfrm>
              <a:off x="1303667" y="2612123"/>
              <a:ext cx="201930" cy="170815"/>
            </a:xfrm>
            <a:custGeom>
              <a:avLst/>
              <a:gdLst/>
              <a:ahLst/>
              <a:cxnLst/>
              <a:rect l="l" t="t" r="r" b="b"/>
              <a:pathLst>
                <a:path w="201930" h="170814">
                  <a:moveTo>
                    <a:pt x="14884" y="165519"/>
                  </a:moveTo>
                  <a:lnTo>
                    <a:pt x="0" y="165519"/>
                  </a:lnTo>
                  <a:lnTo>
                    <a:pt x="0" y="170522"/>
                  </a:lnTo>
                  <a:lnTo>
                    <a:pt x="14884" y="170522"/>
                  </a:lnTo>
                  <a:lnTo>
                    <a:pt x="14884" y="165519"/>
                  </a:lnTo>
                  <a:close/>
                </a:path>
                <a:path w="201930" h="170814">
                  <a:moveTo>
                    <a:pt x="161099" y="0"/>
                  </a:moveTo>
                  <a:lnTo>
                    <a:pt x="155727" y="0"/>
                  </a:lnTo>
                  <a:lnTo>
                    <a:pt x="155727" y="39649"/>
                  </a:lnTo>
                  <a:lnTo>
                    <a:pt x="161099" y="39649"/>
                  </a:lnTo>
                  <a:lnTo>
                    <a:pt x="161099" y="0"/>
                  </a:lnTo>
                  <a:close/>
                </a:path>
                <a:path w="201930" h="170814">
                  <a:moveTo>
                    <a:pt x="171297" y="0"/>
                  </a:moveTo>
                  <a:lnTo>
                    <a:pt x="165925" y="0"/>
                  </a:lnTo>
                  <a:lnTo>
                    <a:pt x="165925" y="39649"/>
                  </a:lnTo>
                  <a:lnTo>
                    <a:pt x="171297" y="39649"/>
                  </a:lnTo>
                  <a:lnTo>
                    <a:pt x="171297" y="0"/>
                  </a:lnTo>
                  <a:close/>
                </a:path>
                <a:path w="201930" h="170814">
                  <a:moveTo>
                    <a:pt x="181495" y="0"/>
                  </a:moveTo>
                  <a:lnTo>
                    <a:pt x="176123" y="0"/>
                  </a:lnTo>
                  <a:lnTo>
                    <a:pt x="176123" y="39649"/>
                  </a:lnTo>
                  <a:lnTo>
                    <a:pt x="181495" y="39649"/>
                  </a:lnTo>
                  <a:lnTo>
                    <a:pt x="181495" y="0"/>
                  </a:lnTo>
                  <a:close/>
                </a:path>
                <a:path w="201930" h="170814">
                  <a:moveTo>
                    <a:pt x="191706" y="0"/>
                  </a:moveTo>
                  <a:lnTo>
                    <a:pt x="186334" y="0"/>
                  </a:lnTo>
                  <a:lnTo>
                    <a:pt x="186334" y="39649"/>
                  </a:lnTo>
                  <a:lnTo>
                    <a:pt x="191706" y="39649"/>
                  </a:lnTo>
                  <a:lnTo>
                    <a:pt x="191706" y="0"/>
                  </a:lnTo>
                  <a:close/>
                </a:path>
                <a:path w="201930" h="170814">
                  <a:moveTo>
                    <a:pt x="201904" y="0"/>
                  </a:moveTo>
                  <a:lnTo>
                    <a:pt x="196532" y="0"/>
                  </a:lnTo>
                  <a:lnTo>
                    <a:pt x="196532" y="39649"/>
                  </a:lnTo>
                  <a:lnTo>
                    <a:pt x="201904" y="39649"/>
                  </a:lnTo>
                  <a:lnTo>
                    <a:pt x="201904" y="0"/>
                  </a:lnTo>
                  <a:close/>
                </a:path>
              </a:pathLst>
            </a:custGeom>
            <a:solidFill>
              <a:srgbClr val="95363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6" name="object 196"/>
            <p:cNvSpPr/>
            <p:nvPr/>
          </p:nvSpPr>
          <p:spPr>
            <a:xfrm>
              <a:off x="1036751" y="2638462"/>
              <a:ext cx="120014" cy="43815"/>
            </a:xfrm>
            <a:custGeom>
              <a:avLst/>
              <a:gdLst/>
              <a:ahLst/>
              <a:cxnLst/>
              <a:rect l="l" t="t" r="r" b="b"/>
              <a:pathLst>
                <a:path w="120015" h="43814">
                  <a:moveTo>
                    <a:pt x="49898" y="0"/>
                  </a:moveTo>
                  <a:lnTo>
                    <a:pt x="8801" y="0"/>
                  </a:lnTo>
                  <a:lnTo>
                    <a:pt x="7099" y="1435"/>
                  </a:lnTo>
                  <a:lnTo>
                    <a:pt x="0" y="43573"/>
                  </a:lnTo>
                  <a:lnTo>
                    <a:pt x="41833" y="43573"/>
                  </a:lnTo>
                  <a:lnTo>
                    <a:pt x="49898" y="0"/>
                  </a:lnTo>
                  <a:close/>
                </a:path>
                <a:path w="120015" h="43814">
                  <a:moveTo>
                    <a:pt x="119443" y="0"/>
                  </a:moveTo>
                  <a:lnTo>
                    <a:pt x="59753" y="0"/>
                  </a:lnTo>
                  <a:lnTo>
                    <a:pt x="52197" y="40779"/>
                  </a:lnTo>
                  <a:lnTo>
                    <a:pt x="52451" y="41732"/>
                  </a:lnTo>
                  <a:lnTo>
                    <a:pt x="53644" y="43154"/>
                  </a:lnTo>
                  <a:lnTo>
                    <a:pt x="54521" y="43573"/>
                  </a:lnTo>
                  <a:lnTo>
                    <a:pt x="117043" y="43573"/>
                  </a:lnTo>
                  <a:lnTo>
                    <a:pt x="118364" y="43573"/>
                  </a:lnTo>
                  <a:lnTo>
                    <a:pt x="119443" y="42494"/>
                  </a:lnTo>
                  <a:lnTo>
                    <a:pt x="119443" y="0"/>
                  </a:lnTo>
                  <a:close/>
                </a:path>
              </a:pathLst>
            </a:custGeom>
            <a:solidFill>
              <a:srgbClr val="03686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7" name="object 197"/>
            <p:cNvSpPr/>
            <p:nvPr/>
          </p:nvSpPr>
          <p:spPr>
            <a:xfrm>
              <a:off x="1141956" y="2638455"/>
              <a:ext cx="14604" cy="43815"/>
            </a:xfrm>
            <a:custGeom>
              <a:avLst/>
              <a:gdLst/>
              <a:ahLst/>
              <a:cxnLst/>
              <a:rect l="l" t="t" r="r" b="b"/>
              <a:pathLst>
                <a:path w="14605" h="43814">
                  <a:moveTo>
                    <a:pt x="14249" y="0"/>
                  </a:moveTo>
                  <a:lnTo>
                    <a:pt x="4495" y="0"/>
                  </a:lnTo>
                  <a:lnTo>
                    <a:pt x="3086" y="1473"/>
                  </a:lnTo>
                  <a:lnTo>
                    <a:pt x="2844" y="3479"/>
                  </a:lnTo>
                  <a:lnTo>
                    <a:pt x="0" y="43573"/>
                  </a:lnTo>
                  <a:lnTo>
                    <a:pt x="13169" y="43573"/>
                  </a:lnTo>
                  <a:lnTo>
                    <a:pt x="14249" y="42494"/>
                  </a:lnTo>
                  <a:lnTo>
                    <a:pt x="14249" y="0"/>
                  </a:lnTo>
                  <a:close/>
                </a:path>
              </a:pathLst>
            </a:custGeom>
            <a:solidFill>
              <a:srgbClr val="174E4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8" name="object 198"/>
          <p:cNvSpPr txBox="1"/>
          <p:nvPr/>
        </p:nvSpPr>
        <p:spPr>
          <a:xfrm>
            <a:off x="8855564" y="4549402"/>
            <a:ext cx="857885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b="1" spc="-95" dirty="0">
                <a:latin typeface="Tahoma"/>
                <a:cs typeface="Tahoma"/>
              </a:rPr>
              <a:t>ACCÈS</a:t>
            </a:r>
            <a:r>
              <a:rPr sz="1000" b="1" spc="-45" dirty="0">
                <a:latin typeface="Tahoma"/>
                <a:cs typeface="Tahoma"/>
              </a:rPr>
              <a:t> </a:t>
            </a:r>
            <a:r>
              <a:rPr sz="1000" b="1" spc="-120" dirty="0">
                <a:latin typeface="Tahoma"/>
                <a:cs typeface="Tahoma"/>
              </a:rPr>
              <a:t>CIRCUIT</a:t>
            </a:r>
            <a:endParaRPr sz="1000">
              <a:latin typeface="Tahoma"/>
              <a:cs typeface="Tahoma"/>
            </a:endParaRPr>
          </a:p>
        </p:txBody>
      </p:sp>
      <p:grpSp>
        <p:nvGrpSpPr>
          <p:cNvPr id="199" name="object 199"/>
          <p:cNvGrpSpPr/>
          <p:nvPr/>
        </p:nvGrpSpPr>
        <p:grpSpPr>
          <a:xfrm>
            <a:off x="1892324" y="1679243"/>
            <a:ext cx="4350385" cy="3387090"/>
            <a:chOff x="1892324" y="1679243"/>
            <a:chExt cx="4350385" cy="3387090"/>
          </a:xfrm>
        </p:grpSpPr>
        <p:pic>
          <p:nvPicPr>
            <p:cNvPr id="200" name="object 20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040001" y="3981688"/>
              <a:ext cx="191160" cy="191160"/>
            </a:xfrm>
            <a:prstGeom prst="rect">
              <a:avLst/>
            </a:prstGeom>
          </p:spPr>
        </p:pic>
        <p:pic>
          <p:nvPicPr>
            <p:cNvPr id="201" name="object 201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764705" y="4223719"/>
              <a:ext cx="191160" cy="191160"/>
            </a:xfrm>
            <a:prstGeom prst="rect">
              <a:avLst/>
            </a:prstGeom>
          </p:spPr>
        </p:pic>
        <p:pic>
          <p:nvPicPr>
            <p:cNvPr id="202" name="object 202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892324" y="2700643"/>
              <a:ext cx="191160" cy="191160"/>
            </a:xfrm>
            <a:prstGeom prst="rect">
              <a:avLst/>
            </a:prstGeom>
          </p:spPr>
        </p:pic>
        <p:pic>
          <p:nvPicPr>
            <p:cNvPr id="203" name="object 203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051339" y="1679243"/>
              <a:ext cx="191160" cy="191160"/>
            </a:xfrm>
            <a:prstGeom prst="rect">
              <a:avLst/>
            </a:prstGeom>
          </p:spPr>
        </p:pic>
        <p:pic>
          <p:nvPicPr>
            <p:cNvPr id="204" name="object 204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4586709" y="3513169"/>
              <a:ext cx="191160" cy="191160"/>
            </a:xfrm>
            <a:prstGeom prst="rect">
              <a:avLst/>
            </a:prstGeom>
          </p:spPr>
        </p:pic>
        <p:pic>
          <p:nvPicPr>
            <p:cNvPr id="205" name="object 205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066635" y="2697242"/>
              <a:ext cx="191160" cy="191160"/>
            </a:xfrm>
            <a:prstGeom prst="rect">
              <a:avLst/>
            </a:prstGeom>
          </p:spPr>
        </p:pic>
        <p:sp>
          <p:nvSpPr>
            <p:cNvPr id="206" name="object 206"/>
            <p:cNvSpPr/>
            <p:nvPr/>
          </p:nvSpPr>
          <p:spPr>
            <a:xfrm>
              <a:off x="5507685" y="4804791"/>
              <a:ext cx="124460" cy="125095"/>
            </a:xfrm>
            <a:custGeom>
              <a:avLst/>
              <a:gdLst/>
              <a:ahLst/>
              <a:cxnLst/>
              <a:rect l="l" t="t" r="r" b="b"/>
              <a:pathLst>
                <a:path w="124460" h="125095">
                  <a:moveTo>
                    <a:pt x="762" y="122148"/>
                  </a:moveTo>
                  <a:lnTo>
                    <a:pt x="0" y="121678"/>
                  </a:lnTo>
                  <a:lnTo>
                    <a:pt x="0" y="124485"/>
                  </a:lnTo>
                  <a:lnTo>
                    <a:pt x="749" y="124040"/>
                  </a:lnTo>
                  <a:lnTo>
                    <a:pt x="762" y="122148"/>
                  </a:lnTo>
                  <a:close/>
                </a:path>
                <a:path w="124460" h="125095">
                  <a:moveTo>
                    <a:pt x="762" y="115595"/>
                  </a:moveTo>
                  <a:lnTo>
                    <a:pt x="0" y="115125"/>
                  </a:lnTo>
                  <a:lnTo>
                    <a:pt x="0" y="117932"/>
                  </a:lnTo>
                  <a:lnTo>
                    <a:pt x="749" y="117487"/>
                  </a:lnTo>
                  <a:lnTo>
                    <a:pt x="762" y="115595"/>
                  </a:lnTo>
                  <a:close/>
                </a:path>
                <a:path w="124460" h="125095">
                  <a:moveTo>
                    <a:pt x="117919" y="0"/>
                  </a:moveTo>
                  <a:lnTo>
                    <a:pt x="115112" y="0"/>
                  </a:lnTo>
                  <a:lnTo>
                    <a:pt x="115557" y="749"/>
                  </a:lnTo>
                  <a:lnTo>
                    <a:pt x="117449" y="762"/>
                  </a:lnTo>
                  <a:lnTo>
                    <a:pt x="117919" y="0"/>
                  </a:lnTo>
                  <a:close/>
                </a:path>
                <a:path w="124460" h="125095">
                  <a:moveTo>
                    <a:pt x="124460" y="0"/>
                  </a:moveTo>
                  <a:lnTo>
                    <a:pt x="121653" y="0"/>
                  </a:lnTo>
                  <a:lnTo>
                    <a:pt x="122097" y="749"/>
                  </a:lnTo>
                  <a:lnTo>
                    <a:pt x="123990" y="762"/>
                  </a:lnTo>
                  <a:lnTo>
                    <a:pt x="124460" y="0"/>
                  </a:lnTo>
                  <a:close/>
                </a:path>
              </a:pathLst>
            </a:custGeom>
            <a:solidFill>
              <a:srgbClr val="191B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07" name="object 207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5573487" y="4903777"/>
              <a:ext cx="161759" cy="161950"/>
            </a:xfrm>
            <a:prstGeom prst="rect">
              <a:avLst/>
            </a:prstGeom>
          </p:spPr>
        </p:pic>
      </p:grpSp>
      <p:sp>
        <p:nvSpPr>
          <p:cNvPr id="208" name="object 208"/>
          <p:cNvSpPr txBox="1"/>
          <p:nvPr/>
        </p:nvSpPr>
        <p:spPr>
          <a:xfrm>
            <a:off x="666625" y="1029549"/>
            <a:ext cx="821690" cy="292100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marL="194945" marR="5080" indent="-182880">
              <a:lnSpc>
                <a:spcPct val="75000"/>
              </a:lnSpc>
              <a:spcBef>
                <a:spcPts val="400"/>
              </a:spcBef>
            </a:pPr>
            <a:r>
              <a:rPr sz="1000" b="1" spc="-120" dirty="0">
                <a:latin typeface="Tahoma"/>
                <a:cs typeface="Tahoma"/>
              </a:rPr>
              <a:t>ARRÊT</a:t>
            </a:r>
            <a:r>
              <a:rPr sz="1000" b="1" spc="-40" dirty="0">
                <a:latin typeface="Tahoma"/>
                <a:cs typeface="Tahoma"/>
              </a:rPr>
              <a:t> </a:t>
            </a:r>
            <a:r>
              <a:rPr sz="1000" b="1" spc="-110" dirty="0">
                <a:latin typeface="Tahoma"/>
                <a:cs typeface="Tahoma"/>
              </a:rPr>
              <a:t>DE</a:t>
            </a:r>
            <a:r>
              <a:rPr sz="1000" b="1" spc="-35" dirty="0">
                <a:latin typeface="Tahoma"/>
                <a:cs typeface="Tahoma"/>
              </a:rPr>
              <a:t> </a:t>
            </a:r>
            <a:r>
              <a:rPr sz="1000" b="1" spc="-90" dirty="0">
                <a:latin typeface="Tahoma"/>
                <a:cs typeface="Tahoma"/>
              </a:rPr>
              <a:t>BUS</a:t>
            </a:r>
            <a:r>
              <a:rPr sz="1000" b="1" spc="500" dirty="0">
                <a:latin typeface="Tahoma"/>
                <a:cs typeface="Tahoma"/>
              </a:rPr>
              <a:t> </a:t>
            </a:r>
            <a:r>
              <a:rPr sz="1000" b="1" spc="-120" dirty="0">
                <a:latin typeface="Tahoma"/>
                <a:cs typeface="Tahoma"/>
              </a:rPr>
              <a:t>LIGNE</a:t>
            </a:r>
            <a:r>
              <a:rPr sz="1000" b="1" spc="-35" dirty="0">
                <a:latin typeface="Tahoma"/>
                <a:cs typeface="Tahoma"/>
              </a:rPr>
              <a:t> </a:t>
            </a:r>
            <a:r>
              <a:rPr sz="1000" b="1" spc="-50" dirty="0">
                <a:latin typeface="Tahoma"/>
                <a:cs typeface="Tahoma"/>
              </a:rPr>
              <a:t>5</a:t>
            </a:r>
            <a:endParaRPr sz="1000">
              <a:latin typeface="Tahoma"/>
              <a:cs typeface="Tahoma"/>
            </a:endParaRPr>
          </a:p>
        </p:txBody>
      </p:sp>
      <p:grpSp>
        <p:nvGrpSpPr>
          <p:cNvPr id="209" name="object 209"/>
          <p:cNvGrpSpPr/>
          <p:nvPr/>
        </p:nvGrpSpPr>
        <p:grpSpPr>
          <a:xfrm>
            <a:off x="938466" y="425354"/>
            <a:ext cx="8877172" cy="6306395"/>
            <a:chOff x="938466" y="425354"/>
            <a:chExt cx="8877172" cy="6306395"/>
          </a:xfrm>
        </p:grpSpPr>
        <p:sp>
          <p:nvSpPr>
            <p:cNvPr id="210" name="object 210"/>
            <p:cNvSpPr/>
            <p:nvPr/>
          </p:nvSpPr>
          <p:spPr>
            <a:xfrm>
              <a:off x="4408385" y="3088944"/>
              <a:ext cx="18415" cy="1009015"/>
            </a:xfrm>
            <a:custGeom>
              <a:avLst/>
              <a:gdLst/>
              <a:ahLst/>
              <a:cxnLst/>
              <a:rect l="l" t="t" r="r" b="b"/>
              <a:pathLst>
                <a:path w="18414" h="1009014">
                  <a:moveTo>
                    <a:pt x="17932" y="0"/>
                  </a:moveTo>
                  <a:lnTo>
                    <a:pt x="0" y="0"/>
                  </a:lnTo>
                  <a:lnTo>
                    <a:pt x="0" y="1008672"/>
                  </a:lnTo>
                  <a:lnTo>
                    <a:pt x="17932" y="1008672"/>
                  </a:lnTo>
                  <a:lnTo>
                    <a:pt x="17932" y="0"/>
                  </a:lnTo>
                  <a:close/>
                </a:path>
              </a:pathLst>
            </a:custGeom>
            <a:solidFill>
              <a:srgbClr val="F1F2F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11" name="object 211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4573265" y="3286146"/>
              <a:ext cx="202734" cy="167327"/>
            </a:xfrm>
            <a:prstGeom prst="rect">
              <a:avLst/>
            </a:prstGeom>
          </p:spPr>
        </p:pic>
        <p:pic>
          <p:nvPicPr>
            <p:cNvPr id="212" name="object 212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6178190" y="5144021"/>
              <a:ext cx="308266" cy="258018"/>
            </a:xfrm>
            <a:prstGeom prst="rect">
              <a:avLst/>
            </a:prstGeom>
          </p:spPr>
        </p:pic>
        <p:pic>
          <p:nvPicPr>
            <p:cNvPr id="213" name="object 213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3808403" y="1385537"/>
              <a:ext cx="308266" cy="258018"/>
            </a:xfrm>
            <a:prstGeom prst="rect">
              <a:avLst/>
            </a:prstGeom>
          </p:spPr>
        </p:pic>
        <p:pic>
          <p:nvPicPr>
            <p:cNvPr id="215" name="object 215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895666" y="3251695"/>
              <a:ext cx="191160" cy="191160"/>
            </a:xfrm>
            <a:prstGeom prst="rect">
              <a:avLst/>
            </a:prstGeom>
          </p:spPr>
        </p:pic>
        <p:pic>
          <p:nvPicPr>
            <p:cNvPr id="216" name="object 216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209620" y="3278256"/>
              <a:ext cx="191160" cy="191160"/>
            </a:xfrm>
            <a:prstGeom prst="rect">
              <a:avLst/>
            </a:prstGeom>
          </p:spPr>
        </p:pic>
        <p:pic>
          <p:nvPicPr>
            <p:cNvPr id="217" name="object 217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237951" y="2703357"/>
              <a:ext cx="191160" cy="191160"/>
            </a:xfrm>
            <a:prstGeom prst="rect">
              <a:avLst/>
            </a:prstGeom>
          </p:spPr>
        </p:pic>
        <p:pic>
          <p:nvPicPr>
            <p:cNvPr id="218" name="object 218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3458292" y="2714549"/>
              <a:ext cx="191160" cy="191160"/>
            </a:xfrm>
            <a:prstGeom prst="rect">
              <a:avLst/>
            </a:prstGeom>
          </p:spPr>
        </p:pic>
        <p:pic>
          <p:nvPicPr>
            <p:cNvPr id="219" name="object 219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804460" y="2743083"/>
              <a:ext cx="191160" cy="191160"/>
            </a:xfrm>
            <a:prstGeom prst="rect">
              <a:avLst/>
            </a:prstGeom>
          </p:spPr>
        </p:pic>
        <p:pic>
          <p:nvPicPr>
            <p:cNvPr id="220" name="object 220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3893737" y="3398674"/>
              <a:ext cx="191160" cy="191160"/>
            </a:xfrm>
            <a:prstGeom prst="rect">
              <a:avLst/>
            </a:prstGeom>
          </p:spPr>
        </p:pic>
        <p:pic>
          <p:nvPicPr>
            <p:cNvPr id="221" name="object 221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3273996" y="5063401"/>
              <a:ext cx="217017" cy="217017"/>
            </a:xfrm>
            <a:prstGeom prst="rect">
              <a:avLst/>
            </a:prstGeom>
          </p:spPr>
        </p:pic>
        <p:pic>
          <p:nvPicPr>
            <p:cNvPr id="222" name="object 222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9457387" y="4265485"/>
              <a:ext cx="358251" cy="367150"/>
            </a:xfrm>
            <a:prstGeom prst="rect">
              <a:avLst/>
            </a:prstGeom>
          </p:spPr>
        </p:pic>
        <p:pic>
          <p:nvPicPr>
            <p:cNvPr id="223" name="object 223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9468094" y="1049502"/>
              <a:ext cx="319871" cy="319746"/>
            </a:xfrm>
            <a:prstGeom prst="rect">
              <a:avLst/>
            </a:prstGeom>
          </p:spPr>
        </p:pic>
        <p:sp>
          <p:nvSpPr>
            <p:cNvPr id="214" name="object 214"/>
            <p:cNvSpPr/>
            <p:nvPr/>
          </p:nvSpPr>
          <p:spPr>
            <a:xfrm>
              <a:off x="6136018" y="425354"/>
              <a:ext cx="2593462" cy="752968"/>
            </a:xfrm>
            <a:custGeom>
              <a:avLst/>
              <a:gdLst/>
              <a:ahLst/>
              <a:cxnLst/>
              <a:rect l="l" t="t" r="r" b="b"/>
              <a:pathLst>
                <a:path w="4024629" h="1170305">
                  <a:moveTo>
                    <a:pt x="4024452" y="0"/>
                  </a:moveTo>
                  <a:lnTo>
                    <a:pt x="0" y="0"/>
                  </a:lnTo>
                  <a:lnTo>
                    <a:pt x="0" y="1169835"/>
                  </a:lnTo>
                  <a:lnTo>
                    <a:pt x="4024452" y="1169835"/>
                  </a:lnTo>
                  <a:lnTo>
                    <a:pt x="4024452" y="0"/>
                  </a:lnTo>
                  <a:close/>
                </a:path>
              </a:pathLst>
            </a:custGeom>
            <a:solidFill>
              <a:srgbClr val="E8E8E8"/>
            </a:solidFill>
          </p:spPr>
          <p:txBody>
            <a:bodyPr wrap="square" lIns="0" tIns="0" rIns="0" bIns="0" rtlCol="0"/>
            <a:lstStyle/>
            <a:p>
              <a:pPr algn="ctr"/>
              <a:r>
                <a:rPr lang="fr-FR" sz="2400" dirty="0">
                  <a:solidFill>
                    <a:srgbClr val="FF0000"/>
                  </a:solidFill>
                  <a:latin typeface="Gill Sans Ultra Bold Condensed" panose="020B0A06020104020203" pitchFamily="34" charset="0"/>
                </a:rPr>
                <a:t>Nous sommes ici ! EXT 108</a:t>
              </a:r>
              <a:endParaRPr sz="2400" dirty="0">
                <a:solidFill>
                  <a:srgbClr val="FF0000"/>
                </a:solidFill>
                <a:latin typeface="Gill Sans Ultra Bold Condensed" panose="020B0A06020104020203" pitchFamily="34" charset="0"/>
              </a:endParaRPr>
            </a:p>
          </p:txBody>
        </p:sp>
        <p:sp>
          <p:nvSpPr>
            <p:cNvPr id="224" name="object 224"/>
            <p:cNvSpPr/>
            <p:nvPr/>
          </p:nvSpPr>
          <p:spPr>
            <a:xfrm>
              <a:off x="938466" y="6706349"/>
              <a:ext cx="8423275" cy="25400"/>
            </a:xfrm>
            <a:custGeom>
              <a:avLst/>
              <a:gdLst/>
              <a:ahLst/>
              <a:cxnLst/>
              <a:rect l="l" t="t" r="r" b="b"/>
              <a:pathLst>
                <a:path w="8423275" h="25400">
                  <a:moveTo>
                    <a:pt x="8422932" y="0"/>
                  </a:moveTo>
                  <a:lnTo>
                    <a:pt x="0" y="0"/>
                  </a:lnTo>
                  <a:lnTo>
                    <a:pt x="0" y="25374"/>
                  </a:lnTo>
                  <a:lnTo>
                    <a:pt x="8422932" y="25374"/>
                  </a:lnTo>
                  <a:lnTo>
                    <a:pt x="8422932" y="0"/>
                  </a:lnTo>
                  <a:close/>
                </a:path>
              </a:pathLst>
            </a:custGeom>
            <a:solidFill>
              <a:srgbClr val="7C808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25" name="object 225"/>
          <p:cNvSpPr txBox="1"/>
          <p:nvPr/>
        </p:nvSpPr>
        <p:spPr>
          <a:xfrm>
            <a:off x="4608404" y="4259803"/>
            <a:ext cx="52768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i="1" spc="-60" dirty="0">
                <a:solidFill>
                  <a:srgbClr val="FFFFFF"/>
                </a:solidFill>
                <a:latin typeface="Verdana"/>
                <a:cs typeface="Verdana"/>
              </a:rPr>
              <a:t>Salle</a:t>
            </a:r>
            <a:r>
              <a:rPr sz="800" i="1" spc="-90" dirty="0">
                <a:solidFill>
                  <a:srgbClr val="FFFFFF"/>
                </a:solidFill>
                <a:latin typeface="Verdana"/>
                <a:cs typeface="Verdana"/>
              </a:rPr>
              <a:t> Forum</a:t>
            </a:r>
            <a:endParaRPr sz="800">
              <a:latin typeface="Verdana"/>
              <a:cs typeface="Verdana"/>
            </a:endParaRPr>
          </a:p>
        </p:txBody>
      </p:sp>
      <p:sp>
        <p:nvSpPr>
          <p:cNvPr id="226" name="object 226"/>
          <p:cNvSpPr/>
          <p:nvPr/>
        </p:nvSpPr>
        <p:spPr>
          <a:xfrm>
            <a:off x="243420" y="569341"/>
            <a:ext cx="26034" cy="6129655"/>
          </a:xfrm>
          <a:custGeom>
            <a:avLst/>
            <a:gdLst/>
            <a:ahLst/>
            <a:cxnLst/>
            <a:rect l="l" t="t" r="r" b="b"/>
            <a:pathLst>
              <a:path w="26035" h="6129655">
                <a:moveTo>
                  <a:pt x="25653" y="0"/>
                </a:moveTo>
                <a:lnTo>
                  <a:pt x="0" y="0"/>
                </a:lnTo>
                <a:lnTo>
                  <a:pt x="0" y="6129540"/>
                </a:lnTo>
                <a:lnTo>
                  <a:pt x="25653" y="6129540"/>
                </a:lnTo>
                <a:lnTo>
                  <a:pt x="25653" y="0"/>
                </a:lnTo>
                <a:close/>
              </a:path>
            </a:pathLst>
          </a:custGeom>
          <a:solidFill>
            <a:srgbClr val="7C808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7" name="object 227"/>
          <p:cNvSpPr txBox="1"/>
          <p:nvPr/>
        </p:nvSpPr>
        <p:spPr>
          <a:xfrm>
            <a:off x="8722264" y="953820"/>
            <a:ext cx="918210" cy="292100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marL="265430" marR="5080" indent="-253365">
              <a:lnSpc>
                <a:spcPct val="75000"/>
              </a:lnSpc>
              <a:spcBef>
                <a:spcPts val="400"/>
              </a:spcBef>
            </a:pPr>
            <a:r>
              <a:rPr sz="1000" b="1" spc="-95" dirty="0">
                <a:latin typeface="Tahoma"/>
                <a:cs typeface="Tahoma"/>
              </a:rPr>
              <a:t>ACCÈS</a:t>
            </a:r>
            <a:r>
              <a:rPr sz="1000" b="1" spc="-45" dirty="0">
                <a:latin typeface="Tahoma"/>
                <a:cs typeface="Tahoma"/>
              </a:rPr>
              <a:t> </a:t>
            </a:r>
            <a:r>
              <a:rPr sz="1000" b="1" spc="-125" dirty="0">
                <a:latin typeface="Tahoma"/>
                <a:cs typeface="Tahoma"/>
              </a:rPr>
              <a:t>PARKING</a:t>
            </a:r>
            <a:r>
              <a:rPr sz="1000" b="1" spc="-10" dirty="0">
                <a:latin typeface="Tahoma"/>
                <a:cs typeface="Tahoma"/>
              </a:rPr>
              <a:t> ROUGE</a:t>
            </a:r>
            <a:endParaRPr sz="1000" dirty="0">
              <a:latin typeface="Tahoma"/>
              <a:cs typeface="Tahoma"/>
            </a:endParaRPr>
          </a:p>
        </p:txBody>
      </p:sp>
      <p:grpSp>
        <p:nvGrpSpPr>
          <p:cNvPr id="228" name="object 228"/>
          <p:cNvGrpSpPr/>
          <p:nvPr/>
        </p:nvGrpSpPr>
        <p:grpSpPr>
          <a:xfrm>
            <a:off x="9283153" y="1275232"/>
            <a:ext cx="607695" cy="5457190"/>
            <a:chOff x="9283153" y="1275232"/>
            <a:chExt cx="607695" cy="5457190"/>
          </a:xfrm>
        </p:grpSpPr>
        <p:sp>
          <p:nvSpPr>
            <p:cNvPr id="229" name="object 229"/>
            <p:cNvSpPr/>
            <p:nvPr/>
          </p:nvSpPr>
          <p:spPr>
            <a:xfrm>
              <a:off x="9364020" y="6226863"/>
              <a:ext cx="431800" cy="492759"/>
            </a:xfrm>
            <a:custGeom>
              <a:avLst/>
              <a:gdLst/>
              <a:ahLst/>
              <a:cxnLst/>
              <a:rect l="l" t="t" r="r" b="b"/>
              <a:pathLst>
                <a:path w="431800" h="492759">
                  <a:moveTo>
                    <a:pt x="0" y="0"/>
                  </a:moveTo>
                  <a:lnTo>
                    <a:pt x="431203" y="4953"/>
                  </a:lnTo>
                  <a:lnTo>
                    <a:pt x="428693" y="53294"/>
                  </a:lnTo>
                  <a:lnTo>
                    <a:pt x="422099" y="100787"/>
                  </a:lnTo>
                  <a:lnTo>
                    <a:pt x="411540" y="147116"/>
                  </a:lnTo>
                  <a:lnTo>
                    <a:pt x="397133" y="191960"/>
                  </a:lnTo>
                  <a:lnTo>
                    <a:pt x="378997" y="235002"/>
                  </a:lnTo>
                  <a:lnTo>
                    <a:pt x="357249" y="275922"/>
                  </a:lnTo>
                  <a:lnTo>
                    <a:pt x="332007" y="314403"/>
                  </a:lnTo>
                  <a:lnTo>
                    <a:pt x="303390" y="350126"/>
                  </a:lnTo>
                  <a:lnTo>
                    <a:pt x="267128" y="386765"/>
                  </a:lnTo>
                  <a:lnTo>
                    <a:pt x="227809" y="418307"/>
                  </a:lnTo>
                  <a:lnTo>
                    <a:pt x="185852" y="444554"/>
                  </a:lnTo>
                  <a:lnTo>
                    <a:pt x="141675" y="465311"/>
                  </a:lnTo>
                  <a:lnTo>
                    <a:pt x="95695" y="480380"/>
                  </a:lnTo>
                  <a:lnTo>
                    <a:pt x="48331" y="489565"/>
                  </a:lnTo>
                  <a:lnTo>
                    <a:pt x="0" y="492671"/>
                  </a:lnTo>
                  <a:lnTo>
                    <a:pt x="0" y="0"/>
                  </a:lnTo>
                  <a:close/>
                </a:path>
              </a:pathLst>
            </a:custGeom>
            <a:ln w="25400">
              <a:solidFill>
                <a:srgbClr val="7C808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0" name="object 230"/>
            <p:cNvSpPr/>
            <p:nvPr/>
          </p:nvSpPr>
          <p:spPr>
            <a:xfrm>
              <a:off x="9283153" y="6208763"/>
              <a:ext cx="607695" cy="494665"/>
            </a:xfrm>
            <a:custGeom>
              <a:avLst/>
              <a:gdLst/>
              <a:ahLst/>
              <a:cxnLst/>
              <a:rect l="l" t="t" r="r" b="b"/>
              <a:pathLst>
                <a:path w="607695" h="494665">
                  <a:moveTo>
                    <a:pt x="607161" y="279"/>
                  </a:moveTo>
                  <a:lnTo>
                    <a:pt x="110363" y="279"/>
                  </a:lnTo>
                  <a:lnTo>
                    <a:pt x="110363" y="0"/>
                  </a:lnTo>
                  <a:lnTo>
                    <a:pt x="0" y="0"/>
                  </a:lnTo>
                  <a:lnTo>
                    <a:pt x="0" y="494093"/>
                  </a:lnTo>
                  <a:lnTo>
                    <a:pt x="110363" y="494093"/>
                  </a:lnTo>
                  <a:lnTo>
                    <a:pt x="110363" y="70878"/>
                  </a:lnTo>
                  <a:lnTo>
                    <a:pt x="607161" y="70878"/>
                  </a:lnTo>
                  <a:lnTo>
                    <a:pt x="607161" y="27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1" name="object 231"/>
            <p:cNvSpPr/>
            <p:nvPr/>
          </p:nvSpPr>
          <p:spPr>
            <a:xfrm>
              <a:off x="9342995" y="6701498"/>
              <a:ext cx="36830" cy="5080"/>
            </a:xfrm>
            <a:custGeom>
              <a:avLst/>
              <a:gdLst/>
              <a:ahLst/>
              <a:cxnLst/>
              <a:rect l="l" t="t" r="r" b="b"/>
              <a:pathLst>
                <a:path w="36829" h="5079">
                  <a:moveTo>
                    <a:pt x="36791" y="0"/>
                  </a:moveTo>
                  <a:lnTo>
                    <a:pt x="0" y="0"/>
                  </a:lnTo>
                  <a:lnTo>
                    <a:pt x="0" y="4851"/>
                  </a:lnTo>
                  <a:lnTo>
                    <a:pt x="36791" y="4851"/>
                  </a:lnTo>
                  <a:lnTo>
                    <a:pt x="36791" y="0"/>
                  </a:lnTo>
                  <a:close/>
                </a:path>
              </a:pathLst>
            </a:custGeom>
            <a:solidFill>
              <a:srgbClr val="FEF4F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2" name="object 232"/>
            <p:cNvSpPr/>
            <p:nvPr/>
          </p:nvSpPr>
          <p:spPr>
            <a:xfrm>
              <a:off x="9779710" y="1275232"/>
              <a:ext cx="26034" cy="5013325"/>
            </a:xfrm>
            <a:custGeom>
              <a:avLst/>
              <a:gdLst/>
              <a:ahLst/>
              <a:cxnLst/>
              <a:rect l="l" t="t" r="r" b="b"/>
              <a:pathLst>
                <a:path w="26034" h="5013325">
                  <a:moveTo>
                    <a:pt x="25653" y="0"/>
                  </a:moveTo>
                  <a:lnTo>
                    <a:pt x="0" y="0"/>
                  </a:lnTo>
                  <a:lnTo>
                    <a:pt x="0" y="5012778"/>
                  </a:lnTo>
                  <a:lnTo>
                    <a:pt x="25653" y="5012778"/>
                  </a:lnTo>
                  <a:lnTo>
                    <a:pt x="25653" y="0"/>
                  </a:lnTo>
                  <a:close/>
                </a:path>
              </a:pathLst>
            </a:custGeom>
            <a:solidFill>
              <a:srgbClr val="7C808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33" name="object 233"/>
          <p:cNvSpPr txBox="1"/>
          <p:nvPr/>
        </p:nvSpPr>
        <p:spPr>
          <a:xfrm>
            <a:off x="8343358" y="3147132"/>
            <a:ext cx="499745" cy="276860"/>
          </a:xfrm>
          <a:prstGeom prst="rect">
            <a:avLst/>
          </a:prstGeom>
        </p:spPr>
        <p:txBody>
          <a:bodyPr vert="horz" wrap="square" lIns="0" tIns="35560" rIns="0" bIns="0" rtlCol="0">
            <a:spAutoFit/>
          </a:bodyPr>
          <a:lstStyle/>
          <a:p>
            <a:pPr marL="12700" marR="5080" indent="62865">
              <a:lnSpc>
                <a:spcPts val="900"/>
              </a:lnSpc>
              <a:spcBef>
                <a:spcPts val="280"/>
              </a:spcBef>
            </a:pPr>
            <a:r>
              <a:rPr sz="900" spc="-10" dirty="0">
                <a:solidFill>
                  <a:srgbClr val="FFFFFF"/>
                </a:solidFill>
                <a:latin typeface="Tahoma"/>
                <a:cs typeface="Tahoma"/>
              </a:rPr>
              <a:t>Parking </a:t>
            </a:r>
            <a:r>
              <a:rPr sz="900" spc="-45" dirty="0">
                <a:solidFill>
                  <a:srgbClr val="FFFFFF"/>
                </a:solidFill>
                <a:latin typeface="Tahoma"/>
                <a:cs typeface="Tahoma"/>
              </a:rPr>
              <a:t>Exposants</a:t>
            </a:r>
            <a:endParaRPr sz="900">
              <a:latin typeface="Tahoma"/>
              <a:cs typeface="Tahoma"/>
            </a:endParaRPr>
          </a:p>
        </p:txBody>
      </p:sp>
      <p:sp>
        <p:nvSpPr>
          <p:cNvPr id="234" name="object 234"/>
          <p:cNvSpPr txBox="1"/>
          <p:nvPr/>
        </p:nvSpPr>
        <p:spPr>
          <a:xfrm>
            <a:off x="5736276" y="3148092"/>
            <a:ext cx="1113790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spc="-40" dirty="0">
                <a:solidFill>
                  <a:srgbClr val="FFFFFF"/>
                </a:solidFill>
                <a:latin typeface="Tahoma"/>
                <a:cs typeface="Tahoma"/>
              </a:rPr>
              <a:t>Exposition</a:t>
            </a:r>
            <a:r>
              <a:rPr sz="1000" spc="-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000" spc="-30" dirty="0">
                <a:solidFill>
                  <a:srgbClr val="FFFFFF"/>
                </a:solidFill>
                <a:latin typeface="Tahoma"/>
                <a:cs typeface="Tahoma"/>
              </a:rPr>
              <a:t>Extérieure</a:t>
            </a:r>
            <a:endParaRPr sz="1000">
              <a:latin typeface="Tahoma"/>
              <a:cs typeface="Tahoma"/>
            </a:endParaRPr>
          </a:p>
        </p:txBody>
      </p:sp>
      <p:sp>
        <p:nvSpPr>
          <p:cNvPr id="235" name="object 235"/>
          <p:cNvSpPr txBox="1"/>
          <p:nvPr/>
        </p:nvSpPr>
        <p:spPr>
          <a:xfrm>
            <a:off x="3539684" y="3164856"/>
            <a:ext cx="846455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spc="-50" dirty="0">
                <a:solidFill>
                  <a:srgbClr val="FFFFFF"/>
                </a:solidFill>
                <a:latin typeface="Tahoma"/>
                <a:cs typeface="Tahoma"/>
              </a:rPr>
              <a:t>Terrasse</a:t>
            </a:r>
            <a:r>
              <a:rPr sz="100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000" spc="-10" dirty="0">
                <a:solidFill>
                  <a:srgbClr val="FFFFFF"/>
                </a:solidFill>
                <a:latin typeface="Tahoma"/>
                <a:cs typeface="Tahoma"/>
              </a:rPr>
              <a:t>festive</a:t>
            </a:r>
            <a:endParaRPr sz="1000">
              <a:latin typeface="Tahoma"/>
              <a:cs typeface="Tahoma"/>
            </a:endParaRPr>
          </a:p>
        </p:txBody>
      </p:sp>
      <p:sp>
        <p:nvSpPr>
          <p:cNvPr id="236" name="object 236"/>
          <p:cNvSpPr txBox="1"/>
          <p:nvPr/>
        </p:nvSpPr>
        <p:spPr>
          <a:xfrm>
            <a:off x="4548318" y="4623705"/>
            <a:ext cx="677545" cy="640715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marL="12700" marR="5080" indent="159385">
              <a:lnSpc>
                <a:spcPct val="75000"/>
              </a:lnSpc>
              <a:spcBef>
                <a:spcPts val="400"/>
              </a:spcBef>
            </a:pPr>
            <a:r>
              <a:rPr sz="1000" spc="-20" dirty="0">
                <a:solidFill>
                  <a:srgbClr val="FFFFFF"/>
                </a:solidFill>
                <a:latin typeface="Tahoma"/>
                <a:cs typeface="Tahoma"/>
              </a:rPr>
              <a:t>Forum </a:t>
            </a:r>
            <a:r>
              <a:rPr sz="1000" spc="-30" dirty="0">
                <a:solidFill>
                  <a:srgbClr val="FFFFFF"/>
                </a:solidFill>
                <a:latin typeface="Tahoma"/>
                <a:cs typeface="Tahoma"/>
              </a:rPr>
              <a:t>Conférences</a:t>
            </a:r>
            <a:endParaRPr sz="1000">
              <a:latin typeface="Tahoma"/>
              <a:cs typeface="Tahoma"/>
            </a:endParaRPr>
          </a:p>
          <a:p>
            <a:pPr marL="14604" marR="27940" indent="207010">
              <a:lnSpc>
                <a:spcPts val="900"/>
              </a:lnSpc>
              <a:spcBef>
                <a:spcPts val="965"/>
              </a:spcBef>
            </a:pPr>
            <a:r>
              <a:rPr sz="800" i="1" spc="-10" dirty="0">
                <a:solidFill>
                  <a:srgbClr val="FFFFFF"/>
                </a:solidFill>
                <a:latin typeface="Verdana"/>
                <a:cs typeface="Verdana"/>
              </a:rPr>
              <a:t>Salle </a:t>
            </a:r>
            <a:r>
              <a:rPr sz="800" i="1" spc="-60" dirty="0">
                <a:solidFill>
                  <a:srgbClr val="FFFFFF"/>
                </a:solidFill>
                <a:latin typeface="Verdana"/>
                <a:cs typeface="Verdana"/>
              </a:rPr>
              <a:t>Michel </a:t>
            </a:r>
            <a:r>
              <a:rPr sz="800" i="1" spc="-70" dirty="0">
                <a:solidFill>
                  <a:srgbClr val="FFFFFF"/>
                </a:solidFill>
                <a:latin typeface="Verdana"/>
                <a:cs typeface="Verdana"/>
              </a:rPr>
              <a:t>Vaillant</a:t>
            </a:r>
            <a:endParaRPr sz="800">
              <a:latin typeface="Verdana"/>
              <a:cs typeface="Verdana"/>
            </a:endParaRPr>
          </a:p>
        </p:txBody>
      </p:sp>
      <p:sp>
        <p:nvSpPr>
          <p:cNvPr id="237" name="object 237"/>
          <p:cNvSpPr txBox="1"/>
          <p:nvPr/>
        </p:nvSpPr>
        <p:spPr>
          <a:xfrm>
            <a:off x="3176845" y="4633484"/>
            <a:ext cx="461009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spc="-35" dirty="0">
                <a:solidFill>
                  <a:srgbClr val="FFFFFF"/>
                </a:solidFill>
                <a:latin typeface="Tahoma"/>
                <a:cs typeface="Tahoma"/>
              </a:rPr>
              <a:t>Rotonde</a:t>
            </a:r>
            <a:endParaRPr sz="1000">
              <a:latin typeface="Tahoma"/>
              <a:cs typeface="Tahoma"/>
            </a:endParaRPr>
          </a:p>
        </p:txBody>
      </p:sp>
      <p:sp>
        <p:nvSpPr>
          <p:cNvPr id="238" name="object 238"/>
          <p:cNvSpPr txBox="1"/>
          <p:nvPr/>
        </p:nvSpPr>
        <p:spPr>
          <a:xfrm>
            <a:off x="4270219" y="1685397"/>
            <a:ext cx="94043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10" dirty="0">
                <a:solidFill>
                  <a:srgbClr val="FFFFFF"/>
                </a:solidFill>
                <a:latin typeface="Tahoma"/>
                <a:cs typeface="Tahoma"/>
              </a:rPr>
              <a:t>Allée</a:t>
            </a:r>
            <a:r>
              <a:rPr sz="800" spc="-4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800" spc="-30" dirty="0">
                <a:solidFill>
                  <a:srgbClr val="FFFFFF"/>
                </a:solidFill>
                <a:latin typeface="Tahoma"/>
                <a:cs typeface="Tahoma"/>
              </a:rPr>
              <a:t>des</a:t>
            </a:r>
            <a:r>
              <a:rPr sz="800" spc="-4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Tahoma"/>
                <a:cs typeface="Tahoma"/>
              </a:rPr>
              <a:t>producteurs</a:t>
            </a:r>
            <a:endParaRPr sz="800">
              <a:latin typeface="Tahoma"/>
              <a:cs typeface="Tahoma"/>
            </a:endParaRPr>
          </a:p>
        </p:txBody>
      </p:sp>
      <p:sp>
        <p:nvSpPr>
          <p:cNvPr id="239" name="object 239"/>
          <p:cNvSpPr txBox="1"/>
          <p:nvPr/>
        </p:nvSpPr>
        <p:spPr>
          <a:xfrm>
            <a:off x="1655950" y="1692103"/>
            <a:ext cx="94043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10" dirty="0">
                <a:solidFill>
                  <a:srgbClr val="FFFFFF"/>
                </a:solidFill>
                <a:latin typeface="Tahoma"/>
                <a:cs typeface="Tahoma"/>
              </a:rPr>
              <a:t>Allée</a:t>
            </a:r>
            <a:r>
              <a:rPr sz="800" spc="-4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800" spc="-30" dirty="0">
                <a:solidFill>
                  <a:srgbClr val="FFFFFF"/>
                </a:solidFill>
                <a:latin typeface="Tahoma"/>
                <a:cs typeface="Tahoma"/>
              </a:rPr>
              <a:t>des</a:t>
            </a:r>
            <a:r>
              <a:rPr sz="800" spc="-4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Tahoma"/>
                <a:cs typeface="Tahoma"/>
              </a:rPr>
              <a:t>producteurs</a:t>
            </a:r>
            <a:endParaRPr sz="800">
              <a:latin typeface="Tahoma"/>
              <a:cs typeface="Tahoma"/>
            </a:endParaRPr>
          </a:p>
        </p:txBody>
      </p:sp>
      <p:sp>
        <p:nvSpPr>
          <p:cNvPr id="240" name="object 240"/>
          <p:cNvSpPr txBox="1"/>
          <p:nvPr/>
        </p:nvSpPr>
        <p:spPr>
          <a:xfrm>
            <a:off x="5190208" y="1975364"/>
            <a:ext cx="643255" cy="261620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12700" marR="5080" indent="140335">
              <a:lnSpc>
                <a:spcPts val="900"/>
              </a:lnSpc>
              <a:spcBef>
                <a:spcPts val="180"/>
              </a:spcBef>
            </a:pPr>
            <a:r>
              <a:rPr sz="800" spc="-40" dirty="0">
                <a:solidFill>
                  <a:srgbClr val="FFFFFF"/>
                </a:solidFill>
                <a:latin typeface="Tahoma"/>
                <a:cs typeface="Tahoma"/>
              </a:rPr>
              <a:t>Zone</a:t>
            </a:r>
            <a:r>
              <a:rPr sz="800" spc="-25" dirty="0">
                <a:solidFill>
                  <a:srgbClr val="FFFFFF"/>
                </a:solidFill>
                <a:latin typeface="Tahoma"/>
                <a:cs typeface="Tahoma"/>
              </a:rPr>
              <a:t> de </a:t>
            </a:r>
            <a:r>
              <a:rPr sz="800" spc="-35" dirty="0">
                <a:solidFill>
                  <a:srgbClr val="FFFFFF"/>
                </a:solidFill>
                <a:latin typeface="Tahoma"/>
                <a:cs typeface="Tahoma"/>
              </a:rPr>
              <a:t>Démonstration</a:t>
            </a:r>
            <a:endParaRPr sz="800">
              <a:latin typeface="Tahoma"/>
              <a:cs typeface="Tahoma"/>
            </a:endParaRPr>
          </a:p>
        </p:txBody>
      </p:sp>
      <p:sp>
        <p:nvSpPr>
          <p:cNvPr id="241" name="object 241"/>
          <p:cNvSpPr txBox="1"/>
          <p:nvPr/>
        </p:nvSpPr>
        <p:spPr>
          <a:xfrm>
            <a:off x="3621707" y="1974145"/>
            <a:ext cx="302895" cy="261620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46990" marR="5080" indent="-34925">
              <a:lnSpc>
                <a:spcPts val="900"/>
              </a:lnSpc>
              <a:spcBef>
                <a:spcPts val="180"/>
              </a:spcBef>
            </a:pPr>
            <a:r>
              <a:rPr sz="800" spc="-40" dirty="0">
                <a:solidFill>
                  <a:srgbClr val="FFFFFF"/>
                </a:solidFill>
                <a:latin typeface="Tahoma"/>
                <a:cs typeface="Tahoma"/>
              </a:rPr>
              <a:t>CNSPF </a:t>
            </a:r>
            <a:r>
              <a:rPr sz="800" spc="-20" dirty="0">
                <a:solidFill>
                  <a:srgbClr val="FFFFFF"/>
                </a:solidFill>
                <a:latin typeface="Tahoma"/>
                <a:cs typeface="Tahoma"/>
              </a:rPr>
              <a:t>2026</a:t>
            </a:r>
            <a:endParaRPr sz="800">
              <a:latin typeface="Tahoma"/>
              <a:cs typeface="Tahoma"/>
            </a:endParaRPr>
          </a:p>
        </p:txBody>
      </p:sp>
      <p:sp>
        <p:nvSpPr>
          <p:cNvPr id="242" name="object 242"/>
          <p:cNvSpPr txBox="1"/>
          <p:nvPr/>
        </p:nvSpPr>
        <p:spPr>
          <a:xfrm>
            <a:off x="2484809" y="2653121"/>
            <a:ext cx="330200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spc="-20" dirty="0">
                <a:solidFill>
                  <a:srgbClr val="FFFFFF"/>
                </a:solidFill>
                <a:latin typeface="Tahoma"/>
                <a:cs typeface="Tahoma"/>
              </a:rPr>
              <a:t>Hall</a:t>
            </a:r>
            <a:r>
              <a:rPr sz="1000" spc="-50" dirty="0">
                <a:solidFill>
                  <a:srgbClr val="FFFFFF"/>
                </a:solidFill>
                <a:latin typeface="Tahoma"/>
                <a:cs typeface="Tahoma"/>
              </a:rPr>
              <a:t> C</a:t>
            </a:r>
            <a:endParaRPr sz="1000">
              <a:latin typeface="Tahoma"/>
              <a:cs typeface="Tahoma"/>
            </a:endParaRPr>
          </a:p>
        </p:txBody>
      </p:sp>
      <p:sp>
        <p:nvSpPr>
          <p:cNvPr id="243" name="object 243"/>
          <p:cNvSpPr txBox="1"/>
          <p:nvPr/>
        </p:nvSpPr>
        <p:spPr>
          <a:xfrm>
            <a:off x="1478715" y="2014819"/>
            <a:ext cx="1113790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spc="-40" dirty="0">
                <a:solidFill>
                  <a:srgbClr val="FFFFFF"/>
                </a:solidFill>
                <a:latin typeface="Tahoma"/>
                <a:cs typeface="Tahoma"/>
              </a:rPr>
              <a:t>Exposition</a:t>
            </a:r>
            <a:r>
              <a:rPr sz="1000" spc="-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000" spc="-30" dirty="0">
                <a:solidFill>
                  <a:srgbClr val="FFFFFF"/>
                </a:solidFill>
                <a:latin typeface="Tahoma"/>
                <a:cs typeface="Tahoma"/>
              </a:rPr>
              <a:t>Extérieure</a:t>
            </a:r>
            <a:endParaRPr sz="1000">
              <a:latin typeface="Tahoma"/>
              <a:cs typeface="Tahoma"/>
            </a:endParaRPr>
          </a:p>
        </p:txBody>
      </p:sp>
      <p:sp>
        <p:nvSpPr>
          <p:cNvPr id="244" name="object 244"/>
          <p:cNvSpPr txBox="1"/>
          <p:nvPr/>
        </p:nvSpPr>
        <p:spPr>
          <a:xfrm>
            <a:off x="3102029" y="1286093"/>
            <a:ext cx="684530" cy="292100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marL="74930" marR="5080" indent="-62230">
              <a:lnSpc>
                <a:spcPct val="75000"/>
              </a:lnSpc>
              <a:spcBef>
                <a:spcPts val="400"/>
              </a:spcBef>
            </a:pPr>
            <a:r>
              <a:rPr sz="1000" spc="-45" dirty="0">
                <a:solidFill>
                  <a:srgbClr val="FFFFFF"/>
                </a:solidFill>
                <a:latin typeface="Tahoma"/>
                <a:cs typeface="Tahoma"/>
              </a:rPr>
              <a:t>Organisation </a:t>
            </a:r>
            <a:r>
              <a:rPr sz="1000" spc="-10" dirty="0">
                <a:solidFill>
                  <a:srgbClr val="FFFFFF"/>
                </a:solidFill>
                <a:latin typeface="Tahoma"/>
                <a:cs typeface="Tahoma"/>
              </a:rPr>
              <a:t>bénévoles</a:t>
            </a:r>
            <a:endParaRPr sz="1000">
              <a:latin typeface="Tahoma"/>
              <a:cs typeface="Tahoma"/>
            </a:endParaRPr>
          </a:p>
        </p:txBody>
      </p:sp>
      <p:sp>
        <p:nvSpPr>
          <p:cNvPr id="245" name="object 245"/>
          <p:cNvSpPr txBox="1"/>
          <p:nvPr/>
        </p:nvSpPr>
        <p:spPr>
          <a:xfrm>
            <a:off x="4099635" y="1907982"/>
            <a:ext cx="89598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40" dirty="0">
                <a:solidFill>
                  <a:srgbClr val="FFFFFF"/>
                </a:solidFill>
                <a:latin typeface="Tahoma"/>
                <a:cs typeface="Tahoma"/>
              </a:rPr>
              <a:t>Exposition</a:t>
            </a:r>
            <a:r>
              <a:rPr sz="800" spc="1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Tahoma"/>
                <a:cs typeface="Tahoma"/>
              </a:rPr>
              <a:t>Extérieure</a:t>
            </a:r>
            <a:endParaRPr sz="800" dirty="0">
              <a:latin typeface="Tahoma"/>
              <a:cs typeface="Tahoma"/>
            </a:endParaRPr>
          </a:p>
        </p:txBody>
      </p:sp>
      <p:grpSp>
        <p:nvGrpSpPr>
          <p:cNvPr id="246" name="object 246"/>
          <p:cNvGrpSpPr/>
          <p:nvPr/>
        </p:nvGrpSpPr>
        <p:grpSpPr>
          <a:xfrm>
            <a:off x="3217125" y="6136817"/>
            <a:ext cx="342900" cy="342900"/>
            <a:chOff x="3217125" y="6136817"/>
            <a:chExt cx="342900" cy="342900"/>
          </a:xfrm>
        </p:grpSpPr>
        <p:pic>
          <p:nvPicPr>
            <p:cNvPr id="247" name="object 247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3217125" y="6136817"/>
              <a:ext cx="342607" cy="342607"/>
            </a:xfrm>
            <a:prstGeom prst="rect">
              <a:avLst/>
            </a:prstGeom>
          </p:spPr>
        </p:pic>
        <p:sp>
          <p:nvSpPr>
            <p:cNvPr id="248" name="object 248"/>
            <p:cNvSpPr/>
            <p:nvPr/>
          </p:nvSpPr>
          <p:spPr>
            <a:xfrm>
              <a:off x="3326765" y="6208229"/>
              <a:ext cx="147320" cy="204470"/>
            </a:xfrm>
            <a:custGeom>
              <a:avLst/>
              <a:gdLst/>
              <a:ahLst/>
              <a:cxnLst/>
              <a:rect l="l" t="t" r="r" b="b"/>
              <a:pathLst>
                <a:path w="147320" h="204470">
                  <a:moveTo>
                    <a:pt x="146977" y="64122"/>
                  </a:moveTo>
                  <a:lnTo>
                    <a:pt x="141935" y="39192"/>
                  </a:lnTo>
                  <a:lnTo>
                    <a:pt x="138912" y="34709"/>
                  </a:lnTo>
                  <a:lnTo>
                    <a:pt x="128181" y="18796"/>
                  </a:lnTo>
                  <a:lnTo>
                    <a:pt x="112268" y="8064"/>
                  </a:lnTo>
                  <a:lnTo>
                    <a:pt x="112268" y="64122"/>
                  </a:lnTo>
                  <a:lnTo>
                    <a:pt x="109956" y="75552"/>
                  </a:lnTo>
                  <a:lnTo>
                    <a:pt x="103644" y="84899"/>
                  </a:lnTo>
                  <a:lnTo>
                    <a:pt x="94297" y="91211"/>
                  </a:lnTo>
                  <a:lnTo>
                    <a:pt x="82867" y="93522"/>
                  </a:lnTo>
                  <a:lnTo>
                    <a:pt x="34709" y="93522"/>
                  </a:lnTo>
                  <a:lnTo>
                    <a:pt x="34709" y="34709"/>
                  </a:lnTo>
                  <a:lnTo>
                    <a:pt x="82867" y="34709"/>
                  </a:lnTo>
                  <a:lnTo>
                    <a:pt x="94297" y="37020"/>
                  </a:lnTo>
                  <a:lnTo>
                    <a:pt x="103644" y="43332"/>
                  </a:lnTo>
                  <a:lnTo>
                    <a:pt x="109956" y="52679"/>
                  </a:lnTo>
                  <a:lnTo>
                    <a:pt x="112268" y="64122"/>
                  </a:lnTo>
                  <a:lnTo>
                    <a:pt x="112268" y="8064"/>
                  </a:lnTo>
                  <a:lnTo>
                    <a:pt x="107797" y="5041"/>
                  </a:lnTo>
                  <a:lnTo>
                    <a:pt x="82867" y="0"/>
                  </a:lnTo>
                  <a:lnTo>
                    <a:pt x="0" y="0"/>
                  </a:lnTo>
                  <a:lnTo>
                    <a:pt x="0" y="110871"/>
                  </a:lnTo>
                  <a:lnTo>
                    <a:pt x="0" y="128231"/>
                  </a:lnTo>
                  <a:lnTo>
                    <a:pt x="0" y="204216"/>
                  </a:lnTo>
                  <a:lnTo>
                    <a:pt x="34709" y="204216"/>
                  </a:lnTo>
                  <a:lnTo>
                    <a:pt x="34709" y="128231"/>
                  </a:lnTo>
                  <a:lnTo>
                    <a:pt x="82867" y="128231"/>
                  </a:lnTo>
                  <a:lnTo>
                    <a:pt x="107797" y="123190"/>
                  </a:lnTo>
                  <a:lnTo>
                    <a:pt x="128181" y="109435"/>
                  </a:lnTo>
                  <a:lnTo>
                    <a:pt x="138912" y="93522"/>
                  </a:lnTo>
                  <a:lnTo>
                    <a:pt x="141935" y="89052"/>
                  </a:lnTo>
                  <a:lnTo>
                    <a:pt x="146977" y="6412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49" name="object 249"/>
          <p:cNvSpPr txBox="1"/>
          <p:nvPr/>
        </p:nvSpPr>
        <p:spPr>
          <a:xfrm>
            <a:off x="2725253" y="6468696"/>
            <a:ext cx="134874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40" dirty="0">
                <a:solidFill>
                  <a:srgbClr val="231F20"/>
                </a:solidFill>
                <a:latin typeface="Tahoma"/>
                <a:cs typeface="Tahoma"/>
              </a:rPr>
              <a:t>Parking exposants</a:t>
            </a:r>
            <a:r>
              <a:rPr sz="900" spc="-35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900" spc="-140" dirty="0">
                <a:solidFill>
                  <a:srgbClr val="231F20"/>
                </a:solidFill>
                <a:latin typeface="Tahoma"/>
                <a:cs typeface="Tahoma"/>
              </a:rPr>
              <a:t>|</a:t>
            </a:r>
            <a:r>
              <a:rPr sz="900" spc="-40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900" spc="-20" dirty="0">
                <a:solidFill>
                  <a:srgbClr val="231F20"/>
                </a:solidFill>
                <a:latin typeface="Tahoma"/>
                <a:cs typeface="Tahoma"/>
              </a:rPr>
              <a:t>Rotonde</a:t>
            </a:r>
            <a:endParaRPr sz="900">
              <a:latin typeface="Tahoma"/>
              <a:cs typeface="Tahoma"/>
            </a:endParaRPr>
          </a:p>
        </p:txBody>
      </p:sp>
      <p:grpSp>
        <p:nvGrpSpPr>
          <p:cNvPr id="250" name="object 250"/>
          <p:cNvGrpSpPr/>
          <p:nvPr/>
        </p:nvGrpSpPr>
        <p:grpSpPr>
          <a:xfrm>
            <a:off x="316699" y="1040352"/>
            <a:ext cx="8622030" cy="5558790"/>
            <a:chOff x="316699" y="1040352"/>
            <a:chExt cx="8622030" cy="5558790"/>
          </a:xfrm>
        </p:grpSpPr>
        <p:pic>
          <p:nvPicPr>
            <p:cNvPr id="251" name="object 251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8439721" y="4464000"/>
              <a:ext cx="498856" cy="405878"/>
            </a:xfrm>
            <a:prstGeom prst="rect">
              <a:avLst/>
            </a:prstGeom>
          </p:spPr>
        </p:pic>
        <p:pic>
          <p:nvPicPr>
            <p:cNvPr id="252" name="object 252"/>
            <p:cNvPicPr/>
            <p:nvPr/>
          </p:nvPicPr>
          <p:blipFill>
            <a:blip r:embed="rId21" cstate="print"/>
            <a:stretch>
              <a:fillRect/>
            </a:stretch>
          </p:blipFill>
          <p:spPr>
            <a:xfrm>
              <a:off x="2873679" y="4332051"/>
              <a:ext cx="319925" cy="165653"/>
            </a:xfrm>
            <a:prstGeom prst="rect">
              <a:avLst/>
            </a:prstGeom>
          </p:spPr>
        </p:pic>
        <p:pic>
          <p:nvPicPr>
            <p:cNvPr id="253" name="object 253"/>
            <p:cNvPicPr/>
            <p:nvPr/>
          </p:nvPicPr>
          <p:blipFill>
            <a:blip r:embed="rId21" cstate="print"/>
            <a:stretch>
              <a:fillRect/>
            </a:stretch>
          </p:blipFill>
          <p:spPr>
            <a:xfrm>
              <a:off x="4516615" y="1524575"/>
              <a:ext cx="319925" cy="165654"/>
            </a:xfrm>
            <a:prstGeom prst="rect">
              <a:avLst/>
            </a:prstGeom>
          </p:spPr>
        </p:pic>
        <p:pic>
          <p:nvPicPr>
            <p:cNvPr id="254" name="object 254"/>
            <p:cNvPicPr/>
            <p:nvPr/>
          </p:nvPicPr>
          <p:blipFill>
            <a:blip r:embed="rId21" cstate="print"/>
            <a:stretch>
              <a:fillRect/>
            </a:stretch>
          </p:blipFill>
          <p:spPr>
            <a:xfrm>
              <a:off x="6320241" y="4902262"/>
              <a:ext cx="319933" cy="165655"/>
            </a:xfrm>
            <a:prstGeom prst="rect">
              <a:avLst/>
            </a:prstGeom>
          </p:spPr>
        </p:pic>
        <p:pic>
          <p:nvPicPr>
            <p:cNvPr id="255" name="object 255"/>
            <p:cNvPicPr/>
            <p:nvPr/>
          </p:nvPicPr>
          <p:blipFill>
            <a:blip r:embed="rId22" cstate="print"/>
            <a:stretch>
              <a:fillRect/>
            </a:stretch>
          </p:blipFill>
          <p:spPr>
            <a:xfrm>
              <a:off x="316699" y="1040352"/>
              <a:ext cx="343077" cy="286009"/>
            </a:xfrm>
            <a:prstGeom prst="rect">
              <a:avLst/>
            </a:prstGeom>
          </p:spPr>
        </p:pic>
        <p:pic>
          <p:nvPicPr>
            <p:cNvPr id="256" name="object 256"/>
            <p:cNvPicPr/>
            <p:nvPr/>
          </p:nvPicPr>
          <p:blipFill>
            <a:blip r:embed="rId23" cstate="print"/>
            <a:stretch>
              <a:fillRect/>
            </a:stretch>
          </p:blipFill>
          <p:spPr>
            <a:xfrm>
              <a:off x="8079143" y="5831098"/>
              <a:ext cx="191160" cy="191160"/>
            </a:xfrm>
            <a:prstGeom prst="rect">
              <a:avLst/>
            </a:prstGeom>
          </p:spPr>
        </p:pic>
        <p:pic>
          <p:nvPicPr>
            <p:cNvPr id="257" name="object 257"/>
            <p:cNvPicPr/>
            <p:nvPr/>
          </p:nvPicPr>
          <p:blipFill>
            <a:blip r:embed="rId24" cstate="print"/>
            <a:stretch>
              <a:fillRect/>
            </a:stretch>
          </p:blipFill>
          <p:spPr>
            <a:xfrm>
              <a:off x="8080753" y="5615979"/>
              <a:ext cx="191160" cy="191160"/>
            </a:xfrm>
            <a:prstGeom prst="rect">
              <a:avLst/>
            </a:prstGeom>
          </p:spPr>
        </p:pic>
        <p:pic>
          <p:nvPicPr>
            <p:cNvPr id="258" name="object 258"/>
            <p:cNvPicPr/>
            <p:nvPr/>
          </p:nvPicPr>
          <p:blipFill>
            <a:blip r:embed="rId25" cstate="print"/>
            <a:stretch>
              <a:fillRect/>
            </a:stretch>
          </p:blipFill>
          <p:spPr>
            <a:xfrm>
              <a:off x="8079169" y="6075962"/>
              <a:ext cx="191136" cy="191107"/>
            </a:xfrm>
            <a:prstGeom prst="rect">
              <a:avLst/>
            </a:prstGeom>
          </p:spPr>
        </p:pic>
        <p:pic>
          <p:nvPicPr>
            <p:cNvPr id="259" name="object 259"/>
            <p:cNvPicPr/>
            <p:nvPr/>
          </p:nvPicPr>
          <p:blipFill>
            <a:blip r:embed="rId26" cstate="print"/>
            <a:stretch>
              <a:fillRect/>
            </a:stretch>
          </p:blipFill>
          <p:spPr>
            <a:xfrm>
              <a:off x="8085888" y="6392236"/>
              <a:ext cx="192666" cy="206414"/>
            </a:xfrm>
            <a:prstGeom prst="rect">
              <a:avLst/>
            </a:prstGeom>
          </p:spPr>
        </p:pic>
      </p:grpSp>
      <p:sp>
        <p:nvSpPr>
          <p:cNvPr id="260" name="object 260"/>
          <p:cNvSpPr txBox="1"/>
          <p:nvPr/>
        </p:nvSpPr>
        <p:spPr>
          <a:xfrm>
            <a:off x="2359087" y="3230082"/>
            <a:ext cx="566420" cy="2863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1145"/>
              </a:lnSpc>
              <a:spcBef>
                <a:spcPts val="100"/>
              </a:spcBef>
            </a:pPr>
            <a:r>
              <a:rPr sz="1000" spc="-20" dirty="0">
                <a:solidFill>
                  <a:srgbClr val="FFFFFF"/>
                </a:solidFill>
                <a:latin typeface="Tahoma"/>
                <a:cs typeface="Tahoma"/>
              </a:rPr>
              <a:t>Hall</a:t>
            </a:r>
            <a:r>
              <a:rPr sz="1000" spc="-50" dirty="0">
                <a:solidFill>
                  <a:srgbClr val="FFFFFF"/>
                </a:solidFill>
                <a:latin typeface="Tahoma"/>
                <a:cs typeface="Tahoma"/>
              </a:rPr>
              <a:t> B</a:t>
            </a:r>
            <a:endParaRPr sz="1000">
              <a:latin typeface="Tahoma"/>
              <a:cs typeface="Tahoma"/>
            </a:endParaRPr>
          </a:p>
          <a:p>
            <a:pPr algn="ctr">
              <a:lnSpc>
                <a:spcPts val="905"/>
              </a:lnSpc>
            </a:pPr>
            <a:r>
              <a:rPr sz="800" i="1" spc="-60" dirty="0">
                <a:solidFill>
                  <a:srgbClr val="FFFFFF"/>
                </a:solidFill>
                <a:latin typeface="Verdana"/>
                <a:cs typeface="Verdana"/>
              </a:rPr>
              <a:t>Salle</a:t>
            </a:r>
            <a:r>
              <a:rPr sz="800" i="1" spc="-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i="1" spc="-55" dirty="0">
                <a:solidFill>
                  <a:srgbClr val="FFFFFF"/>
                </a:solidFill>
                <a:latin typeface="Verdana"/>
                <a:cs typeface="Verdana"/>
              </a:rPr>
              <a:t>Bugatti</a:t>
            </a:r>
            <a:endParaRPr sz="800">
              <a:latin typeface="Verdana"/>
              <a:cs typeface="Verdana"/>
            </a:endParaRPr>
          </a:p>
        </p:txBody>
      </p:sp>
      <p:sp>
        <p:nvSpPr>
          <p:cNvPr id="261" name="object 261"/>
          <p:cNvSpPr txBox="1"/>
          <p:nvPr/>
        </p:nvSpPr>
        <p:spPr>
          <a:xfrm>
            <a:off x="3760862" y="2601206"/>
            <a:ext cx="937894" cy="316865"/>
          </a:xfrm>
          <a:prstGeom prst="rect">
            <a:avLst/>
          </a:prstGeom>
        </p:spPr>
        <p:txBody>
          <a:bodyPr vert="horz" wrap="square" lIns="0" tIns="21590" rIns="0" bIns="0" rtlCol="0">
            <a:spAutoFit/>
          </a:bodyPr>
          <a:lstStyle/>
          <a:p>
            <a:pPr marR="30480" algn="ctr">
              <a:lnSpc>
                <a:spcPct val="100000"/>
              </a:lnSpc>
              <a:spcBef>
                <a:spcPts val="170"/>
              </a:spcBef>
            </a:pPr>
            <a:r>
              <a:rPr sz="1000" spc="-20" dirty="0">
                <a:solidFill>
                  <a:srgbClr val="FFFFFF"/>
                </a:solidFill>
                <a:latin typeface="Tahoma"/>
                <a:cs typeface="Tahoma"/>
              </a:rPr>
              <a:t>Hall</a:t>
            </a:r>
            <a:r>
              <a:rPr sz="1000" spc="-50" dirty="0">
                <a:solidFill>
                  <a:srgbClr val="FFFFFF"/>
                </a:solidFill>
                <a:latin typeface="Tahoma"/>
                <a:cs typeface="Tahoma"/>
              </a:rPr>
              <a:t> D</a:t>
            </a:r>
            <a:endParaRPr sz="1000">
              <a:latin typeface="Tahoma"/>
              <a:cs typeface="Tahoma"/>
            </a:endParaRPr>
          </a:p>
          <a:p>
            <a:pPr algn="ctr">
              <a:lnSpc>
                <a:spcPct val="100000"/>
              </a:lnSpc>
              <a:spcBef>
                <a:spcPts val="60"/>
              </a:spcBef>
            </a:pPr>
            <a:r>
              <a:rPr sz="800" i="1" spc="-60" dirty="0">
                <a:solidFill>
                  <a:srgbClr val="FFFFFF"/>
                </a:solidFill>
                <a:latin typeface="Verdana"/>
                <a:cs typeface="Verdana"/>
              </a:rPr>
              <a:t>Salle</a:t>
            </a:r>
            <a:r>
              <a:rPr sz="800" i="1" spc="-7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i="1" spc="-70" dirty="0">
                <a:solidFill>
                  <a:srgbClr val="FFFFFF"/>
                </a:solidFill>
                <a:latin typeface="Verdana"/>
                <a:cs typeface="Verdana"/>
              </a:rPr>
              <a:t>Maison</a:t>
            </a:r>
            <a:r>
              <a:rPr sz="800" i="1" spc="-7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i="1" spc="-45" dirty="0">
                <a:solidFill>
                  <a:srgbClr val="FFFFFF"/>
                </a:solidFill>
                <a:latin typeface="Verdana"/>
                <a:cs typeface="Verdana"/>
              </a:rPr>
              <a:t>Blanche</a:t>
            </a:r>
            <a:endParaRPr sz="800">
              <a:latin typeface="Verdana"/>
              <a:cs typeface="Verdana"/>
            </a:endParaRPr>
          </a:p>
        </p:txBody>
      </p:sp>
      <p:sp>
        <p:nvSpPr>
          <p:cNvPr id="262" name="object 262"/>
          <p:cNvSpPr txBox="1"/>
          <p:nvPr/>
        </p:nvSpPr>
        <p:spPr>
          <a:xfrm>
            <a:off x="5477649" y="5120214"/>
            <a:ext cx="36766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10" dirty="0">
                <a:solidFill>
                  <a:srgbClr val="231F20"/>
                </a:solidFill>
                <a:latin typeface="Tahoma"/>
                <a:cs typeface="Tahoma"/>
              </a:rPr>
              <a:t>Accueil</a:t>
            </a:r>
            <a:endParaRPr sz="900">
              <a:latin typeface="Tahoma"/>
              <a:cs typeface="Tahoma"/>
            </a:endParaRPr>
          </a:p>
        </p:txBody>
      </p:sp>
      <p:sp>
        <p:nvSpPr>
          <p:cNvPr id="263" name="object 263"/>
          <p:cNvSpPr txBox="1"/>
          <p:nvPr/>
        </p:nvSpPr>
        <p:spPr>
          <a:xfrm>
            <a:off x="8356984" y="5101594"/>
            <a:ext cx="1278255" cy="904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3810">
              <a:lnSpc>
                <a:spcPct val="131400"/>
              </a:lnSpc>
              <a:spcBef>
                <a:spcPts val="100"/>
              </a:spcBef>
            </a:pPr>
            <a:r>
              <a:rPr sz="1100" spc="-35" dirty="0">
                <a:solidFill>
                  <a:srgbClr val="231F20"/>
                </a:solidFill>
                <a:latin typeface="Tahoma"/>
                <a:cs typeface="Tahoma"/>
              </a:rPr>
              <a:t>Boutique</a:t>
            </a:r>
            <a:r>
              <a:rPr sz="1100" spc="-40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1100" spc="-55" dirty="0">
                <a:solidFill>
                  <a:srgbClr val="231F20"/>
                </a:solidFill>
                <a:latin typeface="Tahoma"/>
                <a:cs typeface="Tahoma"/>
              </a:rPr>
              <a:t>CNSPF</a:t>
            </a:r>
            <a:r>
              <a:rPr sz="1100" spc="-40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1100" spc="-45" dirty="0">
                <a:solidFill>
                  <a:srgbClr val="231F20"/>
                </a:solidFill>
                <a:latin typeface="Tahoma"/>
                <a:cs typeface="Tahoma"/>
              </a:rPr>
              <a:t>2025 </a:t>
            </a:r>
            <a:r>
              <a:rPr sz="1100" spc="-10" dirty="0">
                <a:solidFill>
                  <a:srgbClr val="231F20"/>
                </a:solidFill>
                <a:latin typeface="Tahoma"/>
                <a:cs typeface="Tahoma"/>
              </a:rPr>
              <a:t>Buvette</a:t>
            </a:r>
            <a:endParaRPr sz="1100">
              <a:latin typeface="Tahoma"/>
              <a:cs typeface="Tahoma"/>
            </a:endParaRPr>
          </a:p>
          <a:p>
            <a:pPr marL="16510" marR="524510">
              <a:lnSpc>
                <a:spcPct val="130300"/>
              </a:lnSpc>
              <a:spcBef>
                <a:spcPts val="15"/>
              </a:spcBef>
            </a:pPr>
            <a:r>
              <a:rPr sz="1100" spc="-10" dirty="0">
                <a:solidFill>
                  <a:srgbClr val="231F20"/>
                </a:solidFill>
                <a:latin typeface="Tahoma"/>
                <a:cs typeface="Tahoma"/>
              </a:rPr>
              <a:t>Sanitaires </a:t>
            </a:r>
            <a:r>
              <a:rPr sz="1100" spc="-40" dirty="0">
                <a:solidFill>
                  <a:srgbClr val="231F20"/>
                </a:solidFill>
                <a:latin typeface="Tahoma"/>
                <a:cs typeface="Tahoma"/>
              </a:rPr>
              <a:t>Restauration</a:t>
            </a:r>
            <a:endParaRPr sz="1100">
              <a:latin typeface="Tahoma"/>
              <a:cs typeface="Tahoma"/>
            </a:endParaRPr>
          </a:p>
        </p:txBody>
      </p:sp>
      <p:grpSp>
        <p:nvGrpSpPr>
          <p:cNvPr id="264" name="object 264"/>
          <p:cNvGrpSpPr/>
          <p:nvPr/>
        </p:nvGrpSpPr>
        <p:grpSpPr>
          <a:xfrm>
            <a:off x="3634104" y="1476085"/>
            <a:ext cx="5130800" cy="4109085"/>
            <a:chOff x="3634104" y="1476085"/>
            <a:chExt cx="5130800" cy="4109085"/>
          </a:xfrm>
        </p:grpSpPr>
        <p:pic>
          <p:nvPicPr>
            <p:cNvPr id="265" name="object 265"/>
            <p:cNvPicPr/>
            <p:nvPr/>
          </p:nvPicPr>
          <p:blipFill>
            <a:blip r:embed="rId27" cstate="print"/>
            <a:stretch>
              <a:fillRect/>
            </a:stretch>
          </p:blipFill>
          <p:spPr>
            <a:xfrm>
              <a:off x="8008608" y="5180216"/>
              <a:ext cx="316902" cy="164093"/>
            </a:xfrm>
            <a:prstGeom prst="rect">
              <a:avLst/>
            </a:prstGeom>
          </p:spPr>
        </p:pic>
        <p:pic>
          <p:nvPicPr>
            <p:cNvPr id="266" name="object 266"/>
            <p:cNvPicPr/>
            <p:nvPr/>
          </p:nvPicPr>
          <p:blipFill>
            <a:blip r:embed="rId28" cstate="print"/>
            <a:stretch>
              <a:fillRect/>
            </a:stretch>
          </p:blipFill>
          <p:spPr>
            <a:xfrm>
              <a:off x="8050217" y="5365591"/>
              <a:ext cx="261211" cy="219513"/>
            </a:xfrm>
            <a:prstGeom prst="rect">
              <a:avLst/>
            </a:prstGeom>
          </p:spPr>
        </p:pic>
        <p:pic>
          <p:nvPicPr>
            <p:cNvPr id="267" name="object 267"/>
            <p:cNvPicPr/>
            <p:nvPr/>
          </p:nvPicPr>
          <p:blipFill>
            <a:blip r:embed="rId29" cstate="print"/>
            <a:stretch>
              <a:fillRect/>
            </a:stretch>
          </p:blipFill>
          <p:spPr>
            <a:xfrm>
              <a:off x="3634104" y="3384511"/>
              <a:ext cx="261205" cy="219499"/>
            </a:xfrm>
            <a:prstGeom prst="rect">
              <a:avLst/>
            </a:prstGeom>
          </p:spPr>
        </p:pic>
        <p:pic>
          <p:nvPicPr>
            <p:cNvPr id="268" name="object 268"/>
            <p:cNvPicPr/>
            <p:nvPr/>
          </p:nvPicPr>
          <p:blipFill>
            <a:blip r:embed="rId30" cstate="print"/>
            <a:stretch>
              <a:fillRect/>
            </a:stretch>
          </p:blipFill>
          <p:spPr>
            <a:xfrm>
              <a:off x="8421827" y="2794444"/>
              <a:ext cx="342607" cy="342607"/>
            </a:xfrm>
            <a:prstGeom prst="rect">
              <a:avLst/>
            </a:prstGeom>
          </p:spPr>
        </p:pic>
        <p:sp>
          <p:nvSpPr>
            <p:cNvPr id="269" name="object 269"/>
            <p:cNvSpPr/>
            <p:nvPr/>
          </p:nvSpPr>
          <p:spPr>
            <a:xfrm>
              <a:off x="8531466" y="2865856"/>
              <a:ext cx="147320" cy="204470"/>
            </a:xfrm>
            <a:custGeom>
              <a:avLst/>
              <a:gdLst/>
              <a:ahLst/>
              <a:cxnLst/>
              <a:rect l="l" t="t" r="r" b="b"/>
              <a:pathLst>
                <a:path w="147320" h="204469">
                  <a:moveTo>
                    <a:pt x="146977" y="64122"/>
                  </a:moveTo>
                  <a:lnTo>
                    <a:pt x="141935" y="39192"/>
                  </a:lnTo>
                  <a:lnTo>
                    <a:pt x="138912" y="34709"/>
                  </a:lnTo>
                  <a:lnTo>
                    <a:pt x="128181" y="18808"/>
                  </a:lnTo>
                  <a:lnTo>
                    <a:pt x="112268" y="8077"/>
                  </a:lnTo>
                  <a:lnTo>
                    <a:pt x="112268" y="64122"/>
                  </a:lnTo>
                  <a:lnTo>
                    <a:pt x="109956" y="75552"/>
                  </a:lnTo>
                  <a:lnTo>
                    <a:pt x="103644" y="84899"/>
                  </a:lnTo>
                  <a:lnTo>
                    <a:pt x="94297" y="91211"/>
                  </a:lnTo>
                  <a:lnTo>
                    <a:pt x="82867" y="93522"/>
                  </a:lnTo>
                  <a:lnTo>
                    <a:pt x="34709" y="93522"/>
                  </a:lnTo>
                  <a:lnTo>
                    <a:pt x="34709" y="34709"/>
                  </a:lnTo>
                  <a:lnTo>
                    <a:pt x="82867" y="34709"/>
                  </a:lnTo>
                  <a:lnTo>
                    <a:pt x="94297" y="37020"/>
                  </a:lnTo>
                  <a:lnTo>
                    <a:pt x="103644" y="43332"/>
                  </a:lnTo>
                  <a:lnTo>
                    <a:pt x="109956" y="52692"/>
                  </a:lnTo>
                  <a:lnTo>
                    <a:pt x="112268" y="64122"/>
                  </a:lnTo>
                  <a:lnTo>
                    <a:pt x="112268" y="8077"/>
                  </a:lnTo>
                  <a:lnTo>
                    <a:pt x="107797" y="5054"/>
                  </a:lnTo>
                  <a:lnTo>
                    <a:pt x="82867" y="0"/>
                  </a:lnTo>
                  <a:lnTo>
                    <a:pt x="0" y="0"/>
                  </a:lnTo>
                  <a:lnTo>
                    <a:pt x="0" y="128231"/>
                  </a:lnTo>
                  <a:lnTo>
                    <a:pt x="12" y="204216"/>
                  </a:lnTo>
                  <a:lnTo>
                    <a:pt x="34721" y="204216"/>
                  </a:lnTo>
                  <a:lnTo>
                    <a:pt x="34721" y="128231"/>
                  </a:lnTo>
                  <a:lnTo>
                    <a:pt x="82867" y="128231"/>
                  </a:lnTo>
                  <a:lnTo>
                    <a:pt x="107797" y="123190"/>
                  </a:lnTo>
                  <a:lnTo>
                    <a:pt x="128181" y="109435"/>
                  </a:lnTo>
                  <a:lnTo>
                    <a:pt x="138912" y="93522"/>
                  </a:lnTo>
                  <a:lnTo>
                    <a:pt x="141935" y="89052"/>
                  </a:lnTo>
                  <a:lnTo>
                    <a:pt x="146977" y="6412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70" name="object 270"/>
            <p:cNvPicPr/>
            <p:nvPr/>
          </p:nvPicPr>
          <p:blipFill>
            <a:blip r:embed="rId29" cstate="print"/>
            <a:stretch>
              <a:fillRect/>
            </a:stretch>
          </p:blipFill>
          <p:spPr>
            <a:xfrm>
              <a:off x="5321429" y="3512743"/>
              <a:ext cx="261211" cy="219501"/>
            </a:xfrm>
            <a:prstGeom prst="rect">
              <a:avLst/>
            </a:prstGeom>
          </p:spPr>
        </p:pic>
        <p:pic>
          <p:nvPicPr>
            <p:cNvPr id="271" name="object 271"/>
            <p:cNvPicPr/>
            <p:nvPr/>
          </p:nvPicPr>
          <p:blipFill>
            <a:blip r:embed="rId29" cstate="print"/>
            <a:stretch>
              <a:fillRect/>
            </a:stretch>
          </p:blipFill>
          <p:spPr>
            <a:xfrm>
              <a:off x="4817579" y="1476085"/>
              <a:ext cx="261211" cy="219513"/>
            </a:xfrm>
            <a:prstGeom prst="rect">
              <a:avLst/>
            </a:prstGeom>
          </p:spPr>
        </p:pic>
      </p:grpSp>
      <p:sp>
        <p:nvSpPr>
          <p:cNvPr id="272" name="object 272"/>
          <p:cNvSpPr txBox="1"/>
          <p:nvPr/>
        </p:nvSpPr>
        <p:spPr>
          <a:xfrm>
            <a:off x="8352067" y="6056722"/>
            <a:ext cx="1003300" cy="530860"/>
          </a:xfrm>
          <a:prstGeom prst="rect">
            <a:avLst/>
          </a:prstGeom>
        </p:spPr>
        <p:txBody>
          <a:bodyPr vert="horz" wrap="square" lIns="0" tIns="53340" rIns="0" bIns="0" rtlCol="0">
            <a:spAutoFit/>
          </a:bodyPr>
          <a:lstStyle/>
          <a:p>
            <a:pPr marL="20955" marR="194310">
              <a:lnSpc>
                <a:spcPct val="75800"/>
              </a:lnSpc>
              <a:spcBef>
                <a:spcPts val="420"/>
              </a:spcBef>
            </a:pPr>
            <a:r>
              <a:rPr sz="1100" spc="-40" dirty="0">
                <a:solidFill>
                  <a:srgbClr val="231F20"/>
                </a:solidFill>
                <a:latin typeface="Tahoma"/>
                <a:cs typeface="Tahoma"/>
              </a:rPr>
              <a:t>Commissariat </a:t>
            </a:r>
            <a:r>
              <a:rPr sz="1100" spc="-10" dirty="0">
                <a:solidFill>
                  <a:srgbClr val="231F20"/>
                </a:solidFill>
                <a:latin typeface="Tahoma"/>
                <a:cs typeface="Tahoma"/>
              </a:rPr>
              <a:t>général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sz="1100" spc="-35" dirty="0">
                <a:solidFill>
                  <a:srgbClr val="231F20"/>
                </a:solidFill>
                <a:latin typeface="Tahoma"/>
                <a:cs typeface="Tahoma"/>
              </a:rPr>
              <a:t>Poste</a:t>
            </a:r>
            <a:r>
              <a:rPr sz="1100" spc="-65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Tahoma"/>
                <a:cs typeface="Tahoma"/>
              </a:rPr>
              <a:t>de</a:t>
            </a:r>
            <a:r>
              <a:rPr sz="1100" spc="-60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Tahoma"/>
                <a:cs typeface="Tahoma"/>
              </a:rPr>
              <a:t>secours</a:t>
            </a:r>
            <a:endParaRPr sz="1100">
              <a:latin typeface="Tahoma"/>
              <a:cs typeface="Tahoma"/>
            </a:endParaRPr>
          </a:p>
        </p:txBody>
      </p:sp>
      <p:sp>
        <p:nvSpPr>
          <p:cNvPr id="273" name="object 273"/>
          <p:cNvSpPr txBox="1"/>
          <p:nvPr/>
        </p:nvSpPr>
        <p:spPr>
          <a:xfrm>
            <a:off x="287207" y="5200133"/>
            <a:ext cx="164465" cy="1201420"/>
          </a:xfrm>
          <a:prstGeom prst="rect">
            <a:avLst/>
          </a:prstGeom>
        </p:spPr>
        <p:txBody>
          <a:bodyPr vert="vert270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900" spc="-55" dirty="0">
                <a:solidFill>
                  <a:srgbClr val="231F20"/>
                </a:solidFill>
                <a:latin typeface="Tahoma"/>
                <a:cs typeface="Tahoma"/>
              </a:rPr>
              <a:t>AVENUE</a:t>
            </a:r>
            <a:r>
              <a:rPr sz="900" spc="-35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900" spc="-65" dirty="0">
                <a:solidFill>
                  <a:srgbClr val="231F20"/>
                </a:solidFill>
                <a:latin typeface="Tahoma"/>
                <a:cs typeface="Tahoma"/>
              </a:rPr>
              <a:t>FÉLIX</a:t>
            </a:r>
            <a:r>
              <a:rPr sz="900" spc="-30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900" spc="-45" dirty="0">
                <a:solidFill>
                  <a:srgbClr val="231F20"/>
                </a:solidFill>
                <a:latin typeface="Tahoma"/>
                <a:cs typeface="Tahoma"/>
              </a:rPr>
              <a:t>GENESLAY</a:t>
            </a:r>
            <a:endParaRPr sz="900">
              <a:latin typeface="Tahoma"/>
              <a:cs typeface="Tahoma"/>
            </a:endParaRPr>
          </a:p>
        </p:txBody>
      </p:sp>
      <p:sp>
        <p:nvSpPr>
          <p:cNvPr id="274" name="object 274"/>
          <p:cNvSpPr txBox="1"/>
          <p:nvPr/>
        </p:nvSpPr>
        <p:spPr>
          <a:xfrm>
            <a:off x="5222528" y="6771270"/>
            <a:ext cx="171894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55" dirty="0">
                <a:solidFill>
                  <a:srgbClr val="231F20"/>
                </a:solidFill>
                <a:latin typeface="Tahoma"/>
                <a:cs typeface="Tahoma"/>
              </a:rPr>
              <a:t>AVENUE</a:t>
            </a:r>
            <a:r>
              <a:rPr sz="900" spc="-45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900" spc="-50" dirty="0">
                <a:solidFill>
                  <a:srgbClr val="231F20"/>
                </a:solidFill>
                <a:latin typeface="Tahoma"/>
                <a:cs typeface="Tahoma"/>
              </a:rPr>
              <a:t>DU</a:t>
            </a:r>
            <a:r>
              <a:rPr sz="900" spc="-40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900" spc="-65" dirty="0">
                <a:solidFill>
                  <a:srgbClr val="231F20"/>
                </a:solidFill>
                <a:latin typeface="Tahoma"/>
                <a:cs typeface="Tahoma"/>
              </a:rPr>
              <a:t>PARC</a:t>
            </a:r>
            <a:r>
              <a:rPr sz="900" spc="-40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900" spc="-55" dirty="0">
                <a:solidFill>
                  <a:srgbClr val="231F20"/>
                </a:solidFill>
                <a:latin typeface="Tahoma"/>
                <a:cs typeface="Tahoma"/>
              </a:rPr>
              <a:t>DES</a:t>
            </a:r>
            <a:r>
              <a:rPr sz="900" spc="-40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900" spc="-60" dirty="0">
                <a:solidFill>
                  <a:srgbClr val="231F20"/>
                </a:solidFill>
                <a:latin typeface="Tahoma"/>
                <a:cs typeface="Tahoma"/>
              </a:rPr>
              <a:t>EXPOSITIONS</a:t>
            </a:r>
            <a:endParaRPr sz="900">
              <a:latin typeface="Tahoma"/>
              <a:cs typeface="Tahoma"/>
            </a:endParaRPr>
          </a:p>
        </p:txBody>
      </p:sp>
      <p:sp>
        <p:nvSpPr>
          <p:cNvPr id="275" name="object 275"/>
          <p:cNvSpPr txBox="1"/>
          <p:nvPr/>
        </p:nvSpPr>
        <p:spPr>
          <a:xfrm>
            <a:off x="9832702" y="5491386"/>
            <a:ext cx="164465" cy="741045"/>
          </a:xfrm>
          <a:prstGeom prst="rect">
            <a:avLst/>
          </a:prstGeom>
        </p:spPr>
        <p:txBody>
          <a:bodyPr vert="vert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900" spc="-60" dirty="0">
                <a:solidFill>
                  <a:srgbClr val="231F20"/>
                </a:solidFill>
                <a:latin typeface="Tahoma"/>
                <a:cs typeface="Tahoma"/>
              </a:rPr>
              <a:t>RUE</a:t>
            </a:r>
            <a:r>
              <a:rPr sz="900" spc="-55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900" spc="-70" dirty="0">
                <a:solidFill>
                  <a:srgbClr val="231F20"/>
                </a:solidFill>
                <a:latin typeface="Tahoma"/>
                <a:cs typeface="Tahoma"/>
              </a:rPr>
              <a:t>DE</a:t>
            </a:r>
            <a:r>
              <a:rPr sz="900" spc="-55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900" spc="-50" dirty="0">
                <a:solidFill>
                  <a:srgbClr val="231F20"/>
                </a:solidFill>
                <a:latin typeface="Tahoma"/>
                <a:cs typeface="Tahoma"/>
              </a:rPr>
              <a:t>LAIGNÉ</a:t>
            </a:r>
            <a:endParaRPr sz="900">
              <a:latin typeface="Tahoma"/>
              <a:cs typeface="Tahoma"/>
            </a:endParaRPr>
          </a:p>
        </p:txBody>
      </p:sp>
      <p:sp>
        <p:nvSpPr>
          <p:cNvPr id="276" name="object 276"/>
          <p:cNvSpPr txBox="1"/>
          <p:nvPr/>
        </p:nvSpPr>
        <p:spPr>
          <a:xfrm>
            <a:off x="5832208" y="4857559"/>
            <a:ext cx="450850" cy="255270"/>
          </a:xfrm>
          <a:prstGeom prst="rect">
            <a:avLst/>
          </a:prstGeom>
          <a:solidFill>
            <a:srgbClr val="47B349"/>
          </a:solidFill>
        </p:spPr>
        <p:txBody>
          <a:bodyPr vert="horz" wrap="square" lIns="0" tIns="57785" rIns="0" bIns="0" rtlCol="0">
            <a:spAutoFit/>
          </a:bodyPr>
          <a:lstStyle/>
          <a:p>
            <a:pPr marL="62230">
              <a:lnSpc>
                <a:spcPct val="100000"/>
              </a:lnSpc>
              <a:spcBef>
                <a:spcPts val="455"/>
              </a:spcBef>
            </a:pPr>
            <a:r>
              <a:rPr sz="800" i="1" spc="-10" dirty="0">
                <a:solidFill>
                  <a:srgbClr val="FFFFFF"/>
                </a:solidFill>
                <a:latin typeface="Verdana"/>
                <a:cs typeface="Verdana"/>
              </a:rPr>
              <a:t>Lounge</a:t>
            </a:r>
            <a:endParaRPr sz="800">
              <a:latin typeface="Verdana"/>
              <a:cs typeface="Verdana"/>
            </a:endParaRPr>
          </a:p>
        </p:txBody>
      </p:sp>
      <p:pic>
        <p:nvPicPr>
          <p:cNvPr id="278" name="Image 277">
            <a:extLst>
              <a:ext uri="{FF2B5EF4-FFF2-40B4-BE49-F238E27FC236}">
                <a16:creationId xmlns:a16="http://schemas.microsoft.com/office/drawing/2014/main" id="{E73AD548-89BB-4829-F016-053C2A2980F5}"/>
              </a:ext>
            </a:extLst>
          </p:cNvPr>
          <p:cNvPicPr>
            <a:picLocks noChangeAspect="1"/>
          </p:cNvPicPr>
          <p:nvPr/>
        </p:nvPicPr>
        <p:blipFill>
          <a:blip r:embed="rId3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9918" y="0"/>
            <a:ext cx="2007192" cy="980625"/>
          </a:xfrm>
          <a:prstGeom prst="rect">
            <a:avLst/>
          </a:prstGeom>
        </p:spPr>
      </p:pic>
      <p:sp>
        <p:nvSpPr>
          <p:cNvPr id="283" name="Ellipse 282">
            <a:extLst>
              <a:ext uri="{FF2B5EF4-FFF2-40B4-BE49-F238E27FC236}">
                <a16:creationId xmlns:a16="http://schemas.microsoft.com/office/drawing/2014/main" id="{1AD6274A-4970-1B1E-4F88-72B6F6AEA267}"/>
              </a:ext>
            </a:extLst>
          </p:cNvPr>
          <p:cNvSpPr/>
          <p:nvPr/>
        </p:nvSpPr>
        <p:spPr>
          <a:xfrm>
            <a:off x="4297908" y="2094823"/>
            <a:ext cx="337231" cy="293368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9" name="Forme libre : forme 288">
            <a:extLst>
              <a:ext uri="{FF2B5EF4-FFF2-40B4-BE49-F238E27FC236}">
                <a16:creationId xmlns:a16="http://schemas.microsoft.com/office/drawing/2014/main" id="{A412B991-705C-219B-84E3-ABB73D91C703}"/>
              </a:ext>
            </a:extLst>
          </p:cNvPr>
          <p:cNvSpPr/>
          <p:nvPr/>
        </p:nvSpPr>
        <p:spPr>
          <a:xfrm rot="442203">
            <a:off x="4496874" y="661390"/>
            <a:ext cx="1636643" cy="1747262"/>
          </a:xfrm>
          <a:custGeom>
            <a:avLst/>
            <a:gdLst>
              <a:gd name="connsiteX0" fmla="*/ 0 w 1776335"/>
              <a:gd name="connsiteY0" fmla="*/ 1349115 h 1519843"/>
              <a:gd name="connsiteX1" fmla="*/ 292308 w 1776335"/>
              <a:gd name="connsiteY1" fmla="*/ 1514006 h 1519843"/>
              <a:gd name="connsiteX2" fmla="*/ 607102 w 1776335"/>
              <a:gd name="connsiteY2" fmla="*/ 1326629 h 1519843"/>
              <a:gd name="connsiteX3" fmla="*/ 1776335 w 1776335"/>
              <a:gd name="connsiteY3" fmla="*/ 0 h 15198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76335" h="1519843">
                <a:moveTo>
                  <a:pt x="0" y="1349115"/>
                </a:moveTo>
                <a:cubicBezTo>
                  <a:pt x="95562" y="1433434"/>
                  <a:pt x="191124" y="1517754"/>
                  <a:pt x="292308" y="1514006"/>
                </a:cubicBezTo>
                <a:cubicBezTo>
                  <a:pt x="393492" y="1510258"/>
                  <a:pt x="359764" y="1578963"/>
                  <a:pt x="607102" y="1326629"/>
                </a:cubicBezTo>
                <a:cubicBezTo>
                  <a:pt x="854440" y="1074295"/>
                  <a:pt x="1315387" y="537147"/>
                  <a:pt x="1776335" y="0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</TotalTime>
  <Words>92</Words>
  <Application>Microsoft Office PowerPoint</Application>
  <PresentationFormat>Personnalisé</PresentationFormat>
  <Paragraphs>36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Calibri</vt:lpstr>
      <vt:lpstr>Gill Sans Ultra Bold Condensed</vt:lpstr>
      <vt:lpstr>Tahoma</vt:lpstr>
      <vt:lpstr>Verdana</vt:lpstr>
      <vt:lpstr>Office Theme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 CENTRE DES EXPOS</dc:title>
  <dc:creator>ETIENNE GERMAIN</dc:creator>
  <cp:lastModifiedBy>Etienne GERMAIN</cp:lastModifiedBy>
  <cp:revision>1</cp:revision>
  <dcterms:created xsi:type="dcterms:W3CDTF">2025-09-16T12:29:02Z</dcterms:created>
  <dcterms:modified xsi:type="dcterms:W3CDTF">2025-09-16T12:41:45Z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2025-08-19T00:00:00Z</vt:filetime>
  </property>
  <property fmtid="{D5CDD505-2E9C-101B-9397-08002B2CF9AE}" pid="3" name="Creator">
    <vt:lpwstr>Adobe Illustrator 29.6 (Windows)</vt:lpwstr>
  </property>
  <property fmtid="{D5CDD505-2E9C-101B-9397-08002B2CF9AE}" pid="4" name="LastSaved">
    <vt:filetime>2025-09-16T00:00:00Z</vt:filetime>
  </property>
  <property fmtid="{D5CDD505-2E9C-101B-9397-08002B2CF9AE}" pid="5" name="Producer">
    <vt:lpwstr>Adobe PDF library 17.00</vt:lpwstr>
  </property>
</Properties>
</file>